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7" r:id="rId2"/>
    <p:sldId id="258" r:id="rId3"/>
    <p:sldId id="259" r:id="rId4"/>
    <p:sldId id="345" r:id="rId5"/>
    <p:sldId id="260" r:id="rId6"/>
    <p:sldId id="265" r:id="rId7"/>
    <p:sldId id="266" r:id="rId8"/>
    <p:sldId id="267" r:id="rId9"/>
    <p:sldId id="268" r:id="rId10"/>
    <p:sldId id="269" r:id="rId11"/>
    <p:sldId id="270" r:id="rId12"/>
    <p:sldId id="271" r:id="rId13"/>
    <p:sldId id="288" r:id="rId14"/>
    <p:sldId id="289" r:id="rId15"/>
    <p:sldId id="290" r:id="rId16"/>
    <p:sldId id="274" r:id="rId17"/>
    <p:sldId id="275" r:id="rId18"/>
    <p:sldId id="291" r:id="rId19"/>
    <p:sldId id="276" r:id="rId20"/>
    <p:sldId id="336" r:id="rId21"/>
    <p:sldId id="337" r:id="rId22"/>
    <p:sldId id="338" r:id="rId23"/>
    <p:sldId id="343" r:id="rId24"/>
    <p:sldId id="342" r:id="rId25"/>
    <p:sldId id="341" r:id="rId26"/>
    <p:sldId id="344" r:id="rId27"/>
    <p:sldId id="285" r:id="rId28"/>
    <p:sldId id="286" r:id="rId29"/>
    <p:sldId id="287" r:id="rId30"/>
    <p:sldId id="346" r:id="rId31"/>
    <p:sldId id="263" r:id="rId32"/>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4B97"/>
    <a:srgbClr val="214EA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8" d="100"/>
          <a:sy n="108" d="100"/>
        </p:scale>
        <p:origin x="730" y="77"/>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6EB4FA-5A72-403F-BE71-7EDB5249E1DA}" type="doc">
      <dgm:prSet loTypeId="urn:microsoft.com/office/officeart/2005/8/layout/process3" loCatId="process" qsTypeId="urn:microsoft.com/office/officeart/2005/8/quickstyle/simple2" qsCatId="simple" csTypeId="urn:microsoft.com/office/officeart/2005/8/colors/accent1_2" csCatId="accent1" phldr="1"/>
      <dgm:spPr/>
      <dgm:t>
        <a:bodyPr/>
        <a:lstStyle/>
        <a:p>
          <a:endParaRPr lang="es-ES"/>
        </a:p>
      </dgm:t>
    </dgm:pt>
    <dgm:pt modelId="{D47754FE-3154-4F9F-9E2B-4221CEEAA210}">
      <dgm:prSet phldrT="[Texto]" custT="1"/>
      <dgm:spPr/>
      <dgm:t>
        <a:bodyPr/>
        <a:lstStyle/>
        <a:p>
          <a:r>
            <a:rPr lang="es-ES" sz="1200" b="1" dirty="0">
              <a:latin typeface="Arial" panose="020B0604020202020204" pitchFamily="34" charset="0"/>
              <a:cs typeface="Arial" panose="020B0604020202020204" pitchFamily="34" charset="0"/>
            </a:rPr>
            <a:t>Fase 1:</a:t>
          </a:r>
        </a:p>
        <a:p>
          <a:r>
            <a:rPr lang="es-ES" sz="1200" b="1" dirty="0">
              <a:latin typeface="Arial" panose="020B0604020202020204" pitchFamily="34" charset="0"/>
              <a:cs typeface="Arial" panose="020B0604020202020204" pitchFamily="34" charset="0"/>
            </a:rPr>
            <a:t>Planificación	</a:t>
          </a:r>
        </a:p>
      </dgm:t>
    </dgm:pt>
    <dgm:pt modelId="{8423D843-01DF-408B-9D5D-D22E6A1060A6}" type="parTrans" cxnId="{EE13D012-A8D8-408D-94AE-361D784F01AB}">
      <dgm:prSet/>
      <dgm:spPr/>
      <dgm:t>
        <a:bodyPr/>
        <a:lstStyle/>
        <a:p>
          <a:endParaRPr lang="es-ES" sz="1200">
            <a:latin typeface="Arial" panose="020B0604020202020204" pitchFamily="34" charset="0"/>
            <a:cs typeface="Arial" panose="020B0604020202020204" pitchFamily="34" charset="0"/>
          </a:endParaRPr>
        </a:p>
      </dgm:t>
    </dgm:pt>
    <dgm:pt modelId="{123588F0-CE72-4B1F-8B84-5553302DB827}" type="sibTrans" cxnId="{EE13D012-A8D8-408D-94AE-361D784F01AB}">
      <dgm:prSet custT="1"/>
      <dgm:spPr/>
      <dgm:t>
        <a:bodyPr/>
        <a:lstStyle/>
        <a:p>
          <a:endParaRPr lang="es-ES" sz="1200">
            <a:latin typeface="Arial" panose="020B0604020202020204" pitchFamily="34" charset="0"/>
            <a:cs typeface="Arial" panose="020B0604020202020204" pitchFamily="34" charset="0"/>
          </a:endParaRPr>
        </a:p>
      </dgm:t>
    </dgm:pt>
    <dgm:pt modelId="{69CA003F-6B59-401F-B758-288631CADEBC}">
      <dgm:prSet phldrT="[Texto]" custT="1"/>
      <dgm:spPr/>
      <dgm:t>
        <a:bodyPr/>
        <a:lstStyle/>
        <a:p>
          <a:r>
            <a:rPr lang="es-CO" sz="1200" b="1" dirty="0">
              <a:latin typeface="Arial" panose="020B0604020202020204" pitchFamily="34" charset="0"/>
              <a:cs typeface="Arial" panose="020B0604020202020204" pitchFamily="34" charset="0"/>
            </a:rPr>
            <a:t>Plan del proyecto.</a:t>
          </a:r>
          <a:endParaRPr lang="es-ES" sz="1200" b="1" dirty="0">
            <a:latin typeface="Arial" panose="020B0604020202020204" pitchFamily="34" charset="0"/>
            <a:cs typeface="Arial" panose="020B0604020202020204" pitchFamily="34" charset="0"/>
          </a:endParaRPr>
        </a:p>
      </dgm:t>
    </dgm:pt>
    <dgm:pt modelId="{BBF737C2-B615-460E-BE03-AD3A51FE79CF}" type="parTrans" cxnId="{FDF58601-5085-4BAF-ACAD-FC051A68EF6C}">
      <dgm:prSet/>
      <dgm:spPr/>
      <dgm:t>
        <a:bodyPr/>
        <a:lstStyle/>
        <a:p>
          <a:endParaRPr lang="es-ES" sz="1200">
            <a:latin typeface="Arial" panose="020B0604020202020204" pitchFamily="34" charset="0"/>
            <a:cs typeface="Arial" panose="020B0604020202020204" pitchFamily="34" charset="0"/>
          </a:endParaRPr>
        </a:p>
      </dgm:t>
    </dgm:pt>
    <dgm:pt modelId="{6A3F8AC1-E9BF-4E71-B2EF-DFF2AC28FF88}" type="sibTrans" cxnId="{FDF58601-5085-4BAF-ACAD-FC051A68EF6C}">
      <dgm:prSet/>
      <dgm:spPr/>
      <dgm:t>
        <a:bodyPr/>
        <a:lstStyle/>
        <a:p>
          <a:endParaRPr lang="es-ES" sz="1200">
            <a:latin typeface="Arial" panose="020B0604020202020204" pitchFamily="34" charset="0"/>
            <a:cs typeface="Arial" panose="020B0604020202020204" pitchFamily="34" charset="0"/>
          </a:endParaRPr>
        </a:p>
      </dgm:t>
    </dgm:pt>
    <dgm:pt modelId="{8E9E8EAE-C51B-43BB-AB85-A07B7A42250B}">
      <dgm:prSet phldrT="[Texto]" custT="1"/>
      <dgm:spPr/>
      <dgm:t>
        <a:bodyPr/>
        <a:lstStyle/>
        <a:p>
          <a:pPr algn="l"/>
          <a:r>
            <a:rPr lang="es-ES" sz="1200" b="1" dirty="0">
              <a:latin typeface="Arial" panose="020B0604020202020204" pitchFamily="34" charset="0"/>
              <a:cs typeface="Arial" panose="020B0604020202020204" pitchFamily="34" charset="0"/>
            </a:rPr>
            <a:t>Fase 2:</a:t>
          </a:r>
        </a:p>
        <a:p>
          <a:pPr algn="l"/>
          <a:r>
            <a:rPr lang="es-ES" sz="1200" b="1" dirty="0">
              <a:latin typeface="Arial" panose="020B0604020202020204" pitchFamily="34" charset="0"/>
              <a:cs typeface="Arial" panose="020B0604020202020204" pitchFamily="34" charset="0"/>
            </a:rPr>
            <a:t>Ejecución</a:t>
          </a:r>
        </a:p>
      </dgm:t>
    </dgm:pt>
    <dgm:pt modelId="{61572377-88BA-41BA-82C3-6ED78DEADAD5}" type="parTrans" cxnId="{9E5BD89E-3CE9-45FA-B87E-0BBB967FD0E5}">
      <dgm:prSet/>
      <dgm:spPr/>
      <dgm:t>
        <a:bodyPr/>
        <a:lstStyle/>
        <a:p>
          <a:endParaRPr lang="es-ES" sz="1200">
            <a:latin typeface="Arial" panose="020B0604020202020204" pitchFamily="34" charset="0"/>
            <a:cs typeface="Arial" panose="020B0604020202020204" pitchFamily="34" charset="0"/>
          </a:endParaRPr>
        </a:p>
      </dgm:t>
    </dgm:pt>
    <dgm:pt modelId="{CDB6FA27-D583-4260-AA26-84D379DFA717}" type="sibTrans" cxnId="{9E5BD89E-3CE9-45FA-B87E-0BBB967FD0E5}">
      <dgm:prSet custT="1"/>
      <dgm:spPr/>
      <dgm:t>
        <a:bodyPr/>
        <a:lstStyle/>
        <a:p>
          <a:endParaRPr lang="es-ES" sz="1200">
            <a:latin typeface="Arial" panose="020B0604020202020204" pitchFamily="34" charset="0"/>
            <a:cs typeface="Arial" panose="020B0604020202020204" pitchFamily="34" charset="0"/>
          </a:endParaRPr>
        </a:p>
      </dgm:t>
    </dgm:pt>
    <dgm:pt modelId="{0E5B48D1-195C-42AE-8560-A8F090D2D731}">
      <dgm:prSet phldrT="[Texto]" custT="1"/>
      <dgm:spPr/>
      <dgm:t>
        <a:bodyPr/>
        <a:lstStyle/>
        <a:p>
          <a:r>
            <a:rPr lang="es-CO" sz="1200" b="1" dirty="0">
              <a:latin typeface="Arial" panose="020B0604020202020204" pitchFamily="34" charset="0"/>
              <a:cs typeface="Arial" panose="020B0604020202020204" pitchFamily="34" charset="0"/>
            </a:rPr>
            <a:t>Acta de la reunión.</a:t>
          </a:r>
          <a:endParaRPr lang="es-ES" sz="1200" b="1" dirty="0">
            <a:latin typeface="Arial" panose="020B0604020202020204" pitchFamily="34" charset="0"/>
            <a:cs typeface="Arial" panose="020B0604020202020204" pitchFamily="34" charset="0"/>
          </a:endParaRPr>
        </a:p>
      </dgm:t>
    </dgm:pt>
    <dgm:pt modelId="{E9925DEE-1E5A-438D-BEB9-E7A707E6E533}" type="parTrans" cxnId="{EF8851D3-B525-461F-B803-4A7933630737}">
      <dgm:prSet/>
      <dgm:spPr/>
      <dgm:t>
        <a:bodyPr/>
        <a:lstStyle/>
        <a:p>
          <a:endParaRPr lang="es-ES" sz="1200">
            <a:latin typeface="Arial" panose="020B0604020202020204" pitchFamily="34" charset="0"/>
            <a:cs typeface="Arial" panose="020B0604020202020204" pitchFamily="34" charset="0"/>
          </a:endParaRPr>
        </a:p>
      </dgm:t>
    </dgm:pt>
    <dgm:pt modelId="{BCD9CC88-A22A-4BE4-B805-373A32706650}" type="sibTrans" cxnId="{EF8851D3-B525-461F-B803-4A7933630737}">
      <dgm:prSet/>
      <dgm:spPr/>
      <dgm:t>
        <a:bodyPr/>
        <a:lstStyle/>
        <a:p>
          <a:endParaRPr lang="es-ES" sz="1200">
            <a:latin typeface="Arial" panose="020B0604020202020204" pitchFamily="34" charset="0"/>
            <a:cs typeface="Arial" panose="020B0604020202020204" pitchFamily="34" charset="0"/>
          </a:endParaRPr>
        </a:p>
      </dgm:t>
    </dgm:pt>
    <dgm:pt modelId="{B4DF41A4-27CF-4137-A10B-EE6AFE441123}">
      <dgm:prSet phldrT="[Texto]" custT="1"/>
      <dgm:spPr/>
      <dgm:t>
        <a:bodyPr/>
        <a:lstStyle/>
        <a:p>
          <a:r>
            <a:rPr lang="es-ES" sz="1200" b="1" dirty="0">
              <a:latin typeface="Arial" panose="020B0604020202020204" pitchFamily="34" charset="0"/>
              <a:cs typeface="Arial" panose="020B0604020202020204" pitchFamily="34" charset="0"/>
            </a:rPr>
            <a:t>Fase 3:</a:t>
          </a:r>
        </a:p>
        <a:p>
          <a:r>
            <a:rPr lang="es-ES" sz="1200" b="1" dirty="0">
              <a:latin typeface="Arial" panose="020B0604020202020204" pitchFamily="34" charset="0"/>
              <a:cs typeface="Arial" panose="020B0604020202020204" pitchFamily="34" charset="0"/>
            </a:rPr>
            <a:t>Evaluación y control</a:t>
          </a:r>
        </a:p>
      </dgm:t>
    </dgm:pt>
    <dgm:pt modelId="{04F8B9A1-9F9D-4402-A624-5142FA854A05}" type="parTrans" cxnId="{83F74B90-B7A5-425D-8BB6-F349E2E7BE02}">
      <dgm:prSet/>
      <dgm:spPr/>
      <dgm:t>
        <a:bodyPr/>
        <a:lstStyle/>
        <a:p>
          <a:endParaRPr lang="es-ES" sz="1200">
            <a:latin typeface="Arial" panose="020B0604020202020204" pitchFamily="34" charset="0"/>
            <a:cs typeface="Arial" panose="020B0604020202020204" pitchFamily="34" charset="0"/>
          </a:endParaRPr>
        </a:p>
      </dgm:t>
    </dgm:pt>
    <dgm:pt modelId="{80924495-4125-489F-9479-57BC0BD91A44}" type="sibTrans" cxnId="{83F74B90-B7A5-425D-8BB6-F349E2E7BE02}">
      <dgm:prSet custT="1"/>
      <dgm:spPr/>
      <dgm:t>
        <a:bodyPr/>
        <a:lstStyle/>
        <a:p>
          <a:endParaRPr lang="es-ES" sz="1200">
            <a:latin typeface="Arial" panose="020B0604020202020204" pitchFamily="34" charset="0"/>
            <a:cs typeface="Arial" panose="020B0604020202020204" pitchFamily="34" charset="0"/>
          </a:endParaRPr>
        </a:p>
      </dgm:t>
    </dgm:pt>
    <dgm:pt modelId="{54F1FFCF-D2CF-400C-8A54-1CD2AD4B846B}">
      <dgm:prSet phldrT="[Texto]" custT="1"/>
      <dgm:spPr/>
      <dgm:t>
        <a:bodyPr/>
        <a:lstStyle/>
        <a:p>
          <a:r>
            <a:rPr lang="es-CO" sz="1200" b="1" dirty="0">
              <a:latin typeface="Arial" panose="020B0604020202020204" pitchFamily="34" charset="0"/>
              <a:cs typeface="Arial" panose="020B0604020202020204" pitchFamily="34" charset="0"/>
            </a:rPr>
            <a:t>Registro de corrección.</a:t>
          </a:r>
          <a:endParaRPr lang="es-ES" sz="1200" b="1" dirty="0">
            <a:latin typeface="Arial" panose="020B0604020202020204" pitchFamily="34" charset="0"/>
            <a:cs typeface="Arial" panose="020B0604020202020204" pitchFamily="34" charset="0"/>
          </a:endParaRPr>
        </a:p>
      </dgm:t>
    </dgm:pt>
    <dgm:pt modelId="{331E3A34-7AE9-49EF-91CD-2221AD729316}" type="parTrans" cxnId="{7DAD02C2-C926-42E6-87AA-F71FBA89B5F2}">
      <dgm:prSet/>
      <dgm:spPr/>
      <dgm:t>
        <a:bodyPr/>
        <a:lstStyle/>
        <a:p>
          <a:endParaRPr lang="es-ES" sz="1200">
            <a:latin typeface="Arial" panose="020B0604020202020204" pitchFamily="34" charset="0"/>
            <a:cs typeface="Arial" panose="020B0604020202020204" pitchFamily="34" charset="0"/>
          </a:endParaRPr>
        </a:p>
      </dgm:t>
    </dgm:pt>
    <dgm:pt modelId="{A7040E73-FA28-425C-90CA-890311AEB3D7}" type="sibTrans" cxnId="{7DAD02C2-C926-42E6-87AA-F71FBA89B5F2}">
      <dgm:prSet/>
      <dgm:spPr/>
      <dgm:t>
        <a:bodyPr/>
        <a:lstStyle/>
        <a:p>
          <a:endParaRPr lang="es-ES" sz="1200">
            <a:latin typeface="Arial" panose="020B0604020202020204" pitchFamily="34" charset="0"/>
            <a:cs typeface="Arial" panose="020B0604020202020204" pitchFamily="34" charset="0"/>
          </a:endParaRPr>
        </a:p>
      </dgm:t>
    </dgm:pt>
    <dgm:pt modelId="{B72F0616-DF75-40C1-968D-D75C81F010B3}">
      <dgm:prSet custT="1"/>
      <dgm:spPr/>
      <dgm:t>
        <a:bodyPr/>
        <a:lstStyle/>
        <a:p>
          <a:r>
            <a:rPr lang="es-CO" sz="1200" b="1" dirty="0">
              <a:latin typeface="Arial" panose="020B0604020202020204" pitchFamily="34" charset="0"/>
              <a:cs typeface="Arial" panose="020B0604020202020204" pitchFamily="34" charset="0"/>
            </a:rPr>
            <a:t>Repositorio del proyecto.</a:t>
          </a:r>
        </a:p>
      </dgm:t>
    </dgm:pt>
    <dgm:pt modelId="{55E406A9-5BC5-4BE5-9DE7-4FEF29E3C903}" type="parTrans" cxnId="{C12B1FAA-12B9-49BF-BC32-784FA6E2AC79}">
      <dgm:prSet/>
      <dgm:spPr/>
      <dgm:t>
        <a:bodyPr/>
        <a:lstStyle/>
        <a:p>
          <a:endParaRPr lang="es-ES" sz="1200">
            <a:latin typeface="Arial" panose="020B0604020202020204" pitchFamily="34" charset="0"/>
            <a:cs typeface="Arial" panose="020B0604020202020204" pitchFamily="34" charset="0"/>
          </a:endParaRPr>
        </a:p>
      </dgm:t>
    </dgm:pt>
    <dgm:pt modelId="{28021ADB-8108-484A-88CC-0D219F7C67E0}" type="sibTrans" cxnId="{C12B1FAA-12B9-49BF-BC32-784FA6E2AC79}">
      <dgm:prSet/>
      <dgm:spPr/>
      <dgm:t>
        <a:bodyPr/>
        <a:lstStyle/>
        <a:p>
          <a:endParaRPr lang="es-ES" sz="1200">
            <a:latin typeface="Arial" panose="020B0604020202020204" pitchFamily="34" charset="0"/>
            <a:cs typeface="Arial" panose="020B0604020202020204" pitchFamily="34" charset="0"/>
          </a:endParaRPr>
        </a:p>
      </dgm:t>
    </dgm:pt>
    <dgm:pt modelId="{9535B3D5-2E4E-4479-8B81-68F108B4E1B1}">
      <dgm:prSet custT="1"/>
      <dgm:spPr/>
      <dgm:t>
        <a:bodyPr/>
        <a:lstStyle/>
        <a:p>
          <a:r>
            <a:rPr lang="es-CO" sz="1200" b="1" dirty="0">
              <a:latin typeface="Arial" panose="020B0604020202020204" pitchFamily="34" charset="0"/>
              <a:cs typeface="Arial" panose="020B0604020202020204" pitchFamily="34" charset="0"/>
            </a:rPr>
            <a:t>Resultados de la verificación.</a:t>
          </a:r>
        </a:p>
      </dgm:t>
    </dgm:pt>
    <dgm:pt modelId="{D9FF943B-1116-49C8-9996-6FCA1F4D7CB4}" type="parTrans" cxnId="{4B65C2A5-0A73-44E2-949F-CA4D71F864BA}">
      <dgm:prSet/>
      <dgm:spPr/>
      <dgm:t>
        <a:bodyPr/>
        <a:lstStyle/>
        <a:p>
          <a:endParaRPr lang="es-ES" sz="1200">
            <a:latin typeface="Arial" panose="020B0604020202020204" pitchFamily="34" charset="0"/>
            <a:cs typeface="Arial" panose="020B0604020202020204" pitchFamily="34" charset="0"/>
          </a:endParaRPr>
        </a:p>
      </dgm:t>
    </dgm:pt>
    <dgm:pt modelId="{99F46589-2494-471C-A019-4535CDB980C7}" type="sibTrans" cxnId="{4B65C2A5-0A73-44E2-949F-CA4D71F864BA}">
      <dgm:prSet/>
      <dgm:spPr/>
      <dgm:t>
        <a:bodyPr/>
        <a:lstStyle/>
        <a:p>
          <a:endParaRPr lang="es-ES" sz="1200">
            <a:latin typeface="Arial" panose="020B0604020202020204" pitchFamily="34" charset="0"/>
            <a:cs typeface="Arial" panose="020B0604020202020204" pitchFamily="34" charset="0"/>
          </a:endParaRPr>
        </a:p>
      </dgm:t>
    </dgm:pt>
    <dgm:pt modelId="{BEB4FEF3-C155-43D6-AD17-13110221F3BC}">
      <dgm:prSet custT="1"/>
      <dgm:spPr/>
      <dgm:t>
        <a:bodyPr/>
        <a:lstStyle/>
        <a:p>
          <a:r>
            <a:rPr lang="es-CO" sz="1200" b="1" dirty="0">
              <a:latin typeface="Arial" panose="020B0604020202020204" pitchFamily="34" charset="0"/>
              <a:cs typeface="Arial" panose="020B0604020202020204" pitchFamily="34" charset="0"/>
            </a:rPr>
            <a:t>Registro de estado de progreso.</a:t>
          </a:r>
        </a:p>
      </dgm:t>
    </dgm:pt>
    <dgm:pt modelId="{B08D8101-D53F-460A-9074-186CB914EB7D}" type="parTrans" cxnId="{62DBC681-DCE7-486D-82BC-7D9B3B73566F}">
      <dgm:prSet/>
      <dgm:spPr/>
      <dgm:t>
        <a:bodyPr/>
        <a:lstStyle/>
        <a:p>
          <a:endParaRPr lang="es-ES" sz="1200">
            <a:latin typeface="Arial" panose="020B0604020202020204" pitchFamily="34" charset="0"/>
            <a:cs typeface="Arial" panose="020B0604020202020204" pitchFamily="34" charset="0"/>
          </a:endParaRPr>
        </a:p>
      </dgm:t>
    </dgm:pt>
    <dgm:pt modelId="{494C5A1F-EF5D-4663-A4FF-CB634D5F81DC}" type="sibTrans" cxnId="{62DBC681-DCE7-486D-82BC-7D9B3B73566F}">
      <dgm:prSet/>
      <dgm:spPr/>
      <dgm:t>
        <a:bodyPr/>
        <a:lstStyle/>
        <a:p>
          <a:endParaRPr lang="es-ES" sz="1200">
            <a:latin typeface="Arial" panose="020B0604020202020204" pitchFamily="34" charset="0"/>
            <a:cs typeface="Arial" panose="020B0604020202020204" pitchFamily="34" charset="0"/>
          </a:endParaRPr>
        </a:p>
      </dgm:t>
    </dgm:pt>
    <dgm:pt modelId="{C96FDFC3-2252-4341-BAA9-6A2E0295E737}">
      <dgm:prSet custT="1"/>
      <dgm:spPr/>
      <dgm:t>
        <a:bodyPr/>
        <a:lstStyle/>
        <a:p>
          <a:r>
            <a:rPr lang="es-CO" sz="1200" b="1" dirty="0">
              <a:latin typeface="Arial" panose="020B0604020202020204" pitchFamily="34" charset="0"/>
              <a:cs typeface="Arial" panose="020B0604020202020204" pitchFamily="34" charset="0"/>
            </a:rPr>
            <a:t>Solicitud de cambio.</a:t>
          </a:r>
        </a:p>
      </dgm:t>
    </dgm:pt>
    <dgm:pt modelId="{5F3E278E-2307-4799-A275-D36D7908844E}" type="parTrans" cxnId="{1A93E9A8-CB80-447C-B874-6015CC21ACAB}">
      <dgm:prSet/>
      <dgm:spPr/>
      <dgm:t>
        <a:bodyPr/>
        <a:lstStyle/>
        <a:p>
          <a:endParaRPr lang="es-ES" sz="1200">
            <a:latin typeface="Arial" panose="020B0604020202020204" pitchFamily="34" charset="0"/>
            <a:cs typeface="Arial" panose="020B0604020202020204" pitchFamily="34" charset="0"/>
          </a:endParaRPr>
        </a:p>
      </dgm:t>
    </dgm:pt>
    <dgm:pt modelId="{575DEABC-D156-4840-89B3-E9B3B98D700E}" type="sibTrans" cxnId="{1A93E9A8-CB80-447C-B874-6015CC21ACAB}">
      <dgm:prSet/>
      <dgm:spPr/>
      <dgm:t>
        <a:bodyPr/>
        <a:lstStyle/>
        <a:p>
          <a:endParaRPr lang="es-ES" sz="1200">
            <a:latin typeface="Arial" panose="020B0604020202020204" pitchFamily="34" charset="0"/>
            <a:cs typeface="Arial" panose="020B0604020202020204" pitchFamily="34" charset="0"/>
          </a:endParaRPr>
        </a:p>
      </dgm:t>
    </dgm:pt>
    <dgm:pt modelId="{62A2A740-02AA-44BA-B14C-8EA0290C9406}">
      <dgm:prSet phldrT="[Texto]" custT="1"/>
      <dgm:spPr/>
      <dgm:t>
        <a:bodyPr/>
        <a:lstStyle/>
        <a:p>
          <a:r>
            <a:rPr lang="es-ES" sz="1200" b="1" dirty="0">
              <a:latin typeface="Arial" panose="020B0604020202020204" pitchFamily="34" charset="0"/>
              <a:cs typeface="Arial" panose="020B0604020202020204" pitchFamily="34" charset="0"/>
            </a:rPr>
            <a:t>Fase 4:</a:t>
          </a:r>
        </a:p>
        <a:p>
          <a:r>
            <a:rPr lang="es-ES" sz="1200" b="1" dirty="0">
              <a:latin typeface="Arial" panose="020B0604020202020204" pitchFamily="34" charset="0"/>
              <a:cs typeface="Arial" panose="020B0604020202020204" pitchFamily="34" charset="0"/>
            </a:rPr>
            <a:t>Cierre</a:t>
          </a:r>
        </a:p>
      </dgm:t>
    </dgm:pt>
    <dgm:pt modelId="{2365BB5F-A8D3-46C1-93FA-713B69089859}" type="parTrans" cxnId="{ED5B0A85-B536-4275-BE58-5C4ECA183844}">
      <dgm:prSet/>
      <dgm:spPr/>
      <dgm:t>
        <a:bodyPr/>
        <a:lstStyle/>
        <a:p>
          <a:endParaRPr lang="es-ES" sz="1200">
            <a:latin typeface="Arial" panose="020B0604020202020204" pitchFamily="34" charset="0"/>
            <a:cs typeface="Arial" panose="020B0604020202020204" pitchFamily="34" charset="0"/>
          </a:endParaRPr>
        </a:p>
      </dgm:t>
    </dgm:pt>
    <dgm:pt modelId="{7CB4EC55-F000-461B-899B-A761971704EA}" type="sibTrans" cxnId="{ED5B0A85-B536-4275-BE58-5C4ECA183844}">
      <dgm:prSet/>
      <dgm:spPr/>
      <dgm:t>
        <a:bodyPr/>
        <a:lstStyle/>
        <a:p>
          <a:endParaRPr lang="es-ES" sz="1200">
            <a:latin typeface="Arial" panose="020B0604020202020204" pitchFamily="34" charset="0"/>
            <a:cs typeface="Arial" panose="020B0604020202020204" pitchFamily="34" charset="0"/>
          </a:endParaRPr>
        </a:p>
      </dgm:t>
    </dgm:pt>
    <dgm:pt modelId="{A7517125-A20F-412D-988A-3F599C50B404}">
      <dgm:prSet phldrT="[Texto]" custT="1"/>
      <dgm:spPr/>
      <dgm:t>
        <a:bodyPr/>
        <a:lstStyle/>
        <a:p>
          <a:r>
            <a:rPr lang="es-CO" sz="1200" b="1" dirty="0">
              <a:latin typeface="Arial" panose="020B0604020202020204" pitchFamily="34" charset="0"/>
              <a:cs typeface="Arial" panose="020B0604020202020204" pitchFamily="34" charset="0"/>
            </a:rPr>
            <a:t>Registro de aceptación.</a:t>
          </a:r>
          <a:endParaRPr lang="es-ES" sz="1200" b="1" dirty="0">
            <a:latin typeface="Arial" panose="020B0604020202020204" pitchFamily="34" charset="0"/>
            <a:cs typeface="Arial" panose="020B0604020202020204" pitchFamily="34" charset="0"/>
          </a:endParaRPr>
        </a:p>
      </dgm:t>
    </dgm:pt>
    <dgm:pt modelId="{6DBB3196-B92F-494B-992C-6A2FD90AAAEE}" type="parTrans" cxnId="{9FB01E56-1BE2-4F30-8E13-0B2DF2D6F8FA}">
      <dgm:prSet/>
      <dgm:spPr/>
      <dgm:t>
        <a:bodyPr/>
        <a:lstStyle/>
        <a:p>
          <a:endParaRPr lang="es-ES" sz="1200">
            <a:latin typeface="Arial" panose="020B0604020202020204" pitchFamily="34" charset="0"/>
            <a:cs typeface="Arial" panose="020B0604020202020204" pitchFamily="34" charset="0"/>
          </a:endParaRPr>
        </a:p>
      </dgm:t>
    </dgm:pt>
    <dgm:pt modelId="{EDB8967D-34BA-4CE8-9FCE-FA1ECF6CF08F}" type="sibTrans" cxnId="{9FB01E56-1BE2-4F30-8E13-0B2DF2D6F8FA}">
      <dgm:prSet/>
      <dgm:spPr/>
      <dgm:t>
        <a:bodyPr/>
        <a:lstStyle/>
        <a:p>
          <a:endParaRPr lang="es-ES" sz="1200">
            <a:latin typeface="Arial" panose="020B0604020202020204" pitchFamily="34" charset="0"/>
            <a:cs typeface="Arial" panose="020B0604020202020204" pitchFamily="34" charset="0"/>
          </a:endParaRPr>
        </a:p>
      </dgm:t>
    </dgm:pt>
    <dgm:pt modelId="{5B67E884-2419-45CE-A7D2-821B89DAFA50}" type="pres">
      <dgm:prSet presAssocID="{EB6EB4FA-5A72-403F-BE71-7EDB5249E1DA}" presName="linearFlow" presStyleCnt="0">
        <dgm:presLayoutVars>
          <dgm:dir/>
          <dgm:animLvl val="lvl"/>
          <dgm:resizeHandles val="exact"/>
        </dgm:presLayoutVars>
      </dgm:prSet>
      <dgm:spPr/>
    </dgm:pt>
    <dgm:pt modelId="{02BE49C7-665B-4C3D-A106-CA427F48BCAF}" type="pres">
      <dgm:prSet presAssocID="{D47754FE-3154-4F9F-9E2B-4221CEEAA210}" presName="composite" presStyleCnt="0"/>
      <dgm:spPr/>
    </dgm:pt>
    <dgm:pt modelId="{1C18F407-5922-4EDC-B315-460C310DA38A}" type="pres">
      <dgm:prSet presAssocID="{D47754FE-3154-4F9F-9E2B-4221CEEAA210}" presName="parTx" presStyleLbl="node1" presStyleIdx="0" presStyleCnt="4">
        <dgm:presLayoutVars>
          <dgm:chMax val="0"/>
          <dgm:chPref val="0"/>
          <dgm:bulletEnabled val="1"/>
        </dgm:presLayoutVars>
      </dgm:prSet>
      <dgm:spPr/>
    </dgm:pt>
    <dgm:pt modelId="{5BB44648-10DE-43B4-B115-41EF1A186346}" type="pres">
      <dgm:prSet presAssocID="{D47754FE-3154-4F9F-9E2B-4221CEEAA210}" presName="parSh" presStyleLbl="node1" presStyleIdx="0" presStyleCnt="4"/>
      <dgm:spPr/>
    </dgm:pt>
    <dgm:pt modelId="{D02E87F5-91E0-4C1F-A5B8-0BA8CF87E582}" type="pres">
      <dgm:prSet presAssocID="{D47754FE-3154-4F9F-9E2B-4221CEEAA210}" presName="desTx" presStyleLbl="fgAcc1" presStyleIdx="0" presStyleCnt="4" custScaleX="110838">
        <dgm:presLayoutVars>
          <dgm:bulletEnabled val="1"/>
        </dgm:presLayoutVars>
      </dgm:prSet>
      <dgm:spPr/>
    </dgm:pt>
    <dgm:pt modelId="{88E2B1E4-04B5-41FA-A12F-BE67D51B6C5F}" type="pres">
      <dgm:prSet presAssocID="{123588F0-CE72-4B1F-8B84-5553302DB827}" presName="sibTrans" presStyleLbl="sibTrans2D1" presStyleIdx="0" presStyleCnt="3"/>
      <dgm:spPr/>
    </dgm:pt>
    <dgm:pt modelId="{62DBB75B-493D-4ED1-8514-A72E66E97119}" type="pres">
      <dgm:prSet presAssocID="{123588F0-CE72-4B1F-8B84-5553302DB827}" presName="connTx" presStyleLbl="sibTrans2D1" presStyleIdx="0" presStyleCnt="3"/>
      <dgm:spPr/>
    </dgm:pt>
    <dgm:pt modelId="{5FDCDE92-7A60-430F-9874-09E29F2620A2}" type="pres">
      <dgm:prSet presAssocID="{8E9E8EAE-C51B-43BB-AB85-A07B7A42250B}" presName="composite" presStyleCnt="0"/>
      <dgm:spPr/>
    </dgm:pt>
    <dgm:pt modelId="{97979297-E9CB-4815-8E97-63384DB01CAD}" type="pres">
      <dgm:prSet presAssocID="{8E9E8EAE-C51B-43BB-AB85-A07B7A42250B}" presName="parTx" presStyleLbl="node1" presStyleIdx="0" presStyleCnt="4">
        <dgm:presLayoutVars>
          <dgm:chMax val="0"/>
          <dgm:chPref val="0"/>
          <dgm:bulletEnabled val="1"/>
        </dgm:presLayoutVars>
      </dgm:prSet>
      <dgm:spPr/>
    </dgm:pt>
    <dgm:pt modelId="{6E69A30B-E30E-4A4A-903F-9C45B8148E8A}" type="pres">
      <dgm:prSet presAssocID="{8E9E8EAE-C51B-43BB-AB85-A07B7A42250B}" presName="parSh" presStyleLbl="node1" presStyleIdx="1" presStyleCnt="4" custScaleX="106569"/>
      <dgm:spPr/>
    </dgm:pt>
    <dgm:pt modelId="{C6761EF3-66FA-4B14-92BF-D2A06FE81CE9}" type="pres">
      <dgm:prSet presAssocID="{8E9E8EAE-C51B-43BB-AB85-A07B7A42250B}" presName="desTx" presStyleLbl="fgAcc1" presStyleIdx="1" presStyleCnt="4">
        <dgm:presLayoutVars>
          <dgm:bulletEnabled val="1"/>
        </dgm:presLayoutVars>
      </dgm:prSet>
      <dgm:spPr/>
    </dgm:pt>
    <dgm:pt modelId="{ADF8F87A-B442-4640-849F-83C75E8EF929}" type="pres">
      <dgm:prSet presAssocID="{CDB6FA27-D583-4260-AA26-84D379DFA717}" presName="sibTrans" presStyleLbl="sibTrans2D1" presStyleIdx="1" presStyleCnt="3"/>
      <dgm:spPr/>
    </dgm:pt>
    <dgm:pt modelId="{9AF69F07-8AE2-40C2-A400-56FDAB4ACE6A}" type="pres">
      <dgm:prSet presAssocID="{CDB6FA27-D583-4260-AA26-84D379DFA717}" presName="connTx" presStyleLbl="sibTrans2D1" presStyleIdx="1" presStyleCnt="3"/>
      <dgm:spPr/>
    </dgm:pt>
    <dgm:pt modelId="{26FC784F-DB2F-4DDB-8802-5B39D0D36D91}" type="pres">
      <dgm:prSet presAssocID="{B4DF41A4-27CF-4137-A10B-EE6AFE441123}" presName="composite" presStyleCnt="0"/>
      <dgm:spPr/>
    </dgm:pt>
    <dgm:pt modelId="{360F57FC-C640-481B-A017-4D2B929CC74E}" type="pres">
      <dgm:prSet presAssocID="{B4DF41A4-27CF-4137-A10B-EE6AFE441123}" presName="parTx" presStyleLbl="node1" presStyleIdx="1" presStyleCnt="4">
        <dgm:presLayoutVars>
          <dgm:chMax val="0"/>
          <dgm:chPref val="0"/>
          <dgm:bulletEnabled val="1"/>
        </dgm:presLayoutVars>
      </dgm:prSet>
      <dgm:spPr/>
    </dgm:pt>
    <dgm:pt modelId="{3CF5C418-0088-45CB-8BB7-5481218A1D3C}" type="pres">
      <dgm:prSet presAssocID="{B4DF41A4-27CF-4137-A10B-EE6AFE441123}" presName="parSh" presStyleLbl="node1" presStyleIdx="2" presStyleCnt="4" custScaleX="127161"/>
      <dgm:spPr/>
    </dgm:pt>
    <dgm:pt modelId="{D805C2BA-0FFD-4B93-8248-DC0ABFFA4568}" type="pres">
      <dgm:prSet presAssocID="{B4DF41A4-27CF-4137-A10B-EE6AFE441123}" presName="desTx" presStyleLbl="fgAcc1" presStyleIdx="2" presStyleCnt="4">
        <dgm:presLayoutVars>
          <dgm:bulletEnabled val="1"/>
        </dgm:presLayoutVars>
      </dgm:prSet>
      <dgm:spPr/>
    </dgm:pt>
    <dgm:pt modelId="{5CC8F97A-34DC-4ABC-8F5F-5E69D5A87645}" type="pres">
      <dgm:prSet presAssocID="{80924495-4125-489F-9479-57BC0BD91A44}" presName="sibTrans" presStyleLbl="sibTrans2D1" presStyleIdx="2" presStyleCnt="3"/>
      <dgm:spPr/>
    </dgm:pt>
    <dgm:pt modelId="{653C4DF2-2C54-4BA2-AA14-C9D0DACFD5B8}" type="pres">
      <dgm:prSet presAssocID="{80924495-4125-489F-9479-57BC0BD91A44}" presName="connTx" presStyleLbl="sibTrans2D1" presStyleIdx="2" presStyleCnt="3"/>
      <dgm:spPr/>
    </dgm:pt>
    <dgm:pt modelId="{8DB08D07-62B1-4214-BB51-E6B36053087C}" type="pres">
      <dgm:prSet presAssocID="{62A2A740-02AA-44BA-B14C-8EA0290C9406}" presName="composite" presStyleCnt="0"/>
      <dgm:spPr/>
    </dgm:pt>
    <dgm:pt modelId="{06BC847A-176B-4C4C-A3DD-A3B57EB9E1F3}" type="pres">
      <dgm:prSet presAssocID="{62A2A740-02AA-44BA-B14C-8EA0290C9406}" presName="parTx" presStyleLbl="node1" presStyleIdx="2" presStyleCnt="4">
        <dgm:presLayoutVars>
          <dgm:chMax val="0"/>
          <dgm:chPref val="0"/>
          <dgm:bulletEnabled val="1"/>
        </dgm:presLayoutVars>
      </dgm:prSet>
      <dgm:spPr/>
    </dgm:pt>
    <dgm:pt modelId="{B6CF3BF9-9286-4E4B-B82B-657382B6C901}" type="pres">
      <dgm:prSet presAssocID="{62A2A740-02AA-44BA-B14C-8EA0290C9406}" presName="parSh" presStyleLbl="node1" presStyleIdx="3" presStyleCnt="4"/>
      <dgm:spPr/>
    </dgm:pt>
    <dgm:pt modelId="{ECA19675-F8FF-45FC-ABCA-FD5D8E8A6026}" type="pres">
      <dgm:prSet presAssocID="{62A2A740-02AA-44BA-B14C-8EA0290C9406}" presName="desTx" presStyleLbl="fgAcc1" presStyleIdx="3" presStyleCnt="4">
        <dgm:presLayoutVars>
          <dgm:bulletEnabled val="1"/>
        </dgm:presLayoutVars>
      </dgm:prSet>
      <dgm:spPr/>
    </dgm:pt>
  </dgm:ptLst>
  <dgm:cxnLst>
    <dgm:cxn modelId="{FDF58601-5085-4BAF-ACAD-FC051A68EF6C}" srcId="{D47754FE-3154-4F9F-9E2B-4221CEEAA210}" destId="{69CA003F-6B59-401F-B758-288631CADEBC}" srcOrd="0" destOrd="0" parTransId="{BBF737C2-B615-460E-BE03-AD3A51FE79CF}" sibTransId="{6A3F8AC1-E9BF-4E71-B2EF-DFF2AC28FF88}"/>
    <dgm:cxn modelId="{EE13D012-A8D8-408D-94AE-361D784F01AB}" srcId="{EB6EB4FA-5A72-403F-BE71-7EDB5249E1DA}" destId="{D47754FE-3154-4F9F-9E2B-4221CEEAA210}" srcOrd="0" destOrd="0" parTransId="{8423D843-01DF-408B-9D5D-D22E6A1060A6}" sibTransId="{123588F0-CE72-4B1F-8B84-5553302DB827}"/>
    <dgm:cxn modelId="{70613614-3A16-4471-9057-1D2CCC1A5D40}" type="presOf" srcId="{A7517125-A20F-412D-988A-3F599C50B404}" destId="{ECA19675-F8FF-45FC-ABCA-FD5D8E8A6026}" srcOrd="0" destOrd="0" presId="urn:microsoft.com/office/officeart/2005/8/layout/process3"/>
    <dgm:cxn modelId="{CF99661B-A677-475A-B760-60E7DA30078A}" type="presOf" srcId="{54F1FFCF-D2CF-400C-8A54-1CD2AD4B846B}" destId="{D805C2BA-0FFD-4B93-8248-DC0ABFFA4568}" srcOrd="0" destOrd="0" presId="urn:microsoft.com/office/officeart/2005/8/layout/process3"/>
    <dgm:cxn modelId="{97E89B1E-08B1-4CD1-A927-F0413B7D74C3}" type="presOf" srcId="{8E9E8EAE-C51B-43BB-AB85-A07B7A42250B}" destId="{6E69A30B-E30E-4A4A-903F-9C45B8148E8A}" srcOrd="1" destOrd="0" presId="urn:microsoft.com/office/officeart/2005/8/layout/process3"/>
    <dgm:cxn modelId="{3359F927-6C37-45F4-A05F-D936AF81902F}" type="presOf" srcId="{123588F0-CE72-4B1F-8B84-5553302DB827}" destId="{88E2B1E4-04B5-41FA-A12F-BE67D51B6C5F}" srcOrd="0" destOrd="0" presId="urn:microsoft.com/office/officeart/2005/8/layout/process3"/>
    <dgm:cxn modelId="{39E8702C-A9CA-4DBB-82BC-3F04047854BD}" type="presOf" srcId="{9535B3D5-2E4E-4479-8B81-68F108B4E1B1}" destId="{D02E87F5-91E0-4C1F-A5B8-0BA8CF87E582}" srcOrd="0" destOrd="2" presId="urn:microsoft.com/office/officeart/2005/8/layout/process3"/>
    <dgm:cxn modelId="{2099223B-BDBC-48FC-8D08-CD7568636C2D}" type="presOf" srcId="{C96FDFC3-2252-4341-BAA9-6A2E0295E737}" destId="{C6761EF3-66FA-4B14-92BF-D2A06FE81CE9}" srcOrd="0" destOrd="2" presId="urn:microsoft.com/office/officeart/2005/8/layout/process3"/>
    <dgm:cxn modelId="{C9F4A961-2F1E-4515-B264-21192EB9D9AE}" type="presOf" srcId="{B4DF41A4-27CF-4137-A10B-EE6AFE441123}" destId="{360F57FC-C640-481B-A017-4D2B929CC74E}" srcOrd="0" destOrd="0" presId="urn:microsoft.com/office/officeart/2005/8/layout/process3"/>
    <dgm:cxn modelId="{90267F67-BEC8-4401-AE1F-5B98EE15D3A3}" type="presOf" srcId="{62A2A740-02AA-44BA-B14C-8EA0290C9406}" destId="{B6CF3BF9-9286-4E4B-B82B-657382B6C901}" srcOrd="1" destOrd="0" presId="urn:microsoft.com/office/officeart/2005/8/layout/process3"/>
    <dgm:cxn modelId="{423BF34D-D4AB-485C-8789-13D82B5EC072}" type="presOf" srcId="{EB6EB4FA-5A72-403F-BE71-7EDB5249E1DA}" destId="{5B67E884-2419-45CE-A7D2-821B89DAFA50}" srcOrd="0" destOrd="0" presId="urn:microsoft.com/office/officeart/2005/8/layout/process3"/>
    <dgm:cxn modelId="{ECEDFA71-0C01-4F73-8950-45DD0B7371AB}" type="presOf" srcId="{D47754FE-3154-4F9F-9E2B-4221CEEAA210}" destId="{5BB44648-10DE-43B4-B115-41EF1A186346}" srcOrd="1" destOrd="0" presId="urn:microsoft.com/office/officeart/2005/8/layout/process3"/>
    <dgm:cxn modelId="{9FB01E56-1BE2-4F30-8E13-0B2DF2D6F8FA}" srcId="{62A2A740-02AA-44BA-B14C-8EA0290C9406}" destId="{A7517125-A20F-412D-988A-3F599C50B404}" srcOrd="0" destOrd="0" parTransId="{6DBB3196-B92F-494B-992C-6A2FD90AAAEE}" sibTransId="{EDB8967D-34BA-4CE8-9FCE-FA1ECF6CF08F}"/>
    <dgm:cxn modelId="{62DBC681-DCE7-486D-82BC-7D9B3B73566F}" srcId="{8E9E8EAE-C51B-43BB-AB85-A07B7A42250B}" destId="{BEB4FEF3-C155-43D6-AD17-13110221F3BC}" srcOrd="1" destOrd="0" parTransId="{B08D8101-D53F-460A-9074-186CB914EB7D}" sibTransId="{494C5A1F-EF5D-4663-A4FF-CB634D5F81DC}"/>
    <dgm:cxn modelId="{ED5B0A85-B536-4275-BE58-5C4ECA183844}" srcId="{EB6EB4FA-5A72-403F-BE71-7EDB5249E1DA}" destId="{62A2A740-02AA-44BA-B14C-8EA0290C9406}" srcOrd="3" destOrd="0" parTransId="{2365BB5F-A8D3-46C1-93FA-713B69089859}" sibTransId="{7CB4EC55-F000-461B-899B-A761971704EA}"/>
    <dgm:cxn modelId="{967B478A-F489-4070-972D-80D00C6D3F3F}" type="presOf" srcId="{62A2A740-02AA-44BA-B14C-8EA0290C9406}" destId="{06BC847A-176B-4C4C-A3DD-A3B57EB9E1F3}" srcOrd="0" destOrd="0" presId="urn:microsoft.com/office/officeart/2005/8/layout/process3"/>
    <dgm:cxn modelId="{83F74B90-B7A5-425D-8BB6-F349E2E7BE02}" srcId="{EB6EB4FA-5A72-403F-BE71-7EDB5249E1DA}" destId="{B4DF41A4-27CF-4137-A10B-EE6AFE441123}" srcOrd="2" destOrd="0" parTransId="{04F8B9A1-9F9D-4402-A624-5142FA854A05}" sibTransId="{80924495-4125-489F-9479-57BC0BD91A44}"/>
    <dgm:cxn modelId="{5C543995-4A95-4834-943E-4355BCBE113F}" type="presOf" srcId="{8E9E8EAE-C51B-43BB-AB85-A07B7A42250B}" destId="{97979297-E9CB-4815-8E97-63384DB01CAD}" srcOrd="0" destOrd="0" presId="urn:microsoft.com/office/officeart/2005/8/layout/process3"/>
    <dgm:cxn modelId="{4ED9C596-61DF-4EF1-AF18-FE595F019FD8}" type="presOf" srcId="{123588F0-CE72-4B1F-8B84-5553302DB827}" destId="{62DBB75B-493D-4ED1-8514-A72E66E97119}" srcOrd="1" destOrd="0" presId="urn:microsoft.com/office/officeart/2005/8/layout/process3"/>
    <dgm:cxn modelId="{9E5BD89E-3CE9-45FA-B87E-0BBB967FD0E5}" srcId="{EB6EB4FA-5A72-403F-BE71-7EDB5249E1DA}" destId="{8E9E8EAE-C51B-43BB-AB85-A07B7A42250B}" srcOrd="1" destOrd="0" parTransId="{61572377-88BA-41BA-82C3-6ED78DEADAD5}" sibTransId="{CDB6FA27-D583-4260-AA26-84D379DFA717}"/>
    <dgm:cxn modelId="{B2AEF29E-38A8-4926-9B6F-151498CB7592}" type="presOf" srcId="{80924495-4125-489F-9479-57BC0BD91A44}" destId="{653C4DF2-2C54-4BA2-AA14-C9D0DACFD5B8}" srcOrd="1" destOrd="0" presId="urn:microsoft.com/office/officeart/2005/8/layout/process3"/>
    <dgm:cxn modelId="{4B65C2A5-0A73-44E2-949F-CA4D71F864BA}" srcId="{D47754FE-3154-4F9F-9E2B-4221CEEAA210}" destId="{9535B3D5-2E4E-4479-8B81-68F108B4E1B1}" srcOrd="2" destOrd="0" parTransId="{D9FF943B-1116-49C8-9996-6FCA1F4D7CB4}" sibTransId="{99F46589-2494-471C-A019-4535CDB980C7}"/>
    <dgm:cxn modelId="{4CCA75A7-1236-4E98-9C3B-5DCCBB4E61CE}" type="presOf" srcId="{0E5B48D1-195C-42AE-8560-A8F090D2D731}" destId="{C6761EF3-66FA-4B14-92BF-D2A06FE81CE9}" srcOrd="0" destOrd="0" presId="urn:microsoft.com/office/officeart/2005/8/layout/process3"/>
    <dgm:cxn modelId="{1A93E9A8-CB80-447C-B874-6015CC21ACAB}" srcId="{8E9E8EAE-C51B-43BB-AB85-A07B7A42250B}" destId="{C96FDFC3-2252-4341-BAA9-6A2E0295E737}" srcOrd="2" destOrd="0" parTransId="{5F3E278E-2307-4799-A275-D36D7908844E}" sibTransId="{575DEABC-D156-4840-89B3-E9B3B98D700E}"/>
    <dgm:cxn modelId="{C12B1FAA-12B9-49BF-BC32-784FA6E2AC79}" srcId="{D47754FE-3154-4F9F-9E2B-4221CEEAA210}" destId="{B72F0616-DF75-40C1-968D-D75C81F010B3}" srcOrd="1" destOrd="0" parTransId="{55E406A9-5BC5-4BE5-9DE7-4FEF29E3C903}" sibTransId="{28021ADB-8108-484A-88CC-0D219F7C67E0}"/>
    <dgm:cxn modelId="{A4E547AD-E759-4FA2-88BE-937B5AEEF6C9}" type="presOf" srcId="{CDB6FA27-D583-4260-AA26-84D379DFA717}" destId="{ADF8F87A-B442-4640-849F-83C75E8EF929}" srcOrd="0" destOrd="0" presId="urn:microsoft.com/office/officeart/2005/8/layout/process3"/>
    <dgm:cxn modelId="{7DAD02C2-C926-42E6-87AA-F71FBA89B5F2}" srcId="{B4DF41A4-27CF-4137-A10B-EE6AFE441123}" destId="{54F1FFCF-D2CF-400C-8A54-1CD2AD4B846B}" srcOrd="0" destOrd="0" parTransId="{331E3A34-7AE9-49EF-91CD-2221AD729316}" sibTransId="{A7040E73-FA28-425C-90CA-890311AEB3D7}"/>
    <dgm:cxn modelId="{3C04B9C4-947C-46EF-809E-AABCD6AA7DF4}" type="presOf" srcId="{B72F0616-DF75-40C1-968D-D75C81F010B3}" destId="{D02E87F5-91E0-4C1F-A5B8-0BA8CF87E582}" srcOrd="0" destOrd="1" presId="urn:microsoft.com/office/officeart/2005/8/layout/process3"/>
    <dgm:cxn modelId="{9ECE3AC6-3C76-414B-80A3-32C3C6FE3257}" type="presOf" srcId="{D47754FE-3154-4F9F-9E2B-4221CEEAA210}" destId="{1C18F407-5922-4EDC-B315-460C310DA38A}" srcOrd="0" destOrd="0" presId="urn:microsoft.com/office/officeart/2005/8/layout/process3"/>
    <dgm:cxn modelId="{3C6047CD-0662-4C53-A08C-23931375F78E}" type="presOf" srcId="{69CA003F-6B59-401F-B758-288631CADEBC}" destId="{D02E87F5-91E0-4C1F-A5B8-0BA8CF87E582}" srcOrd="0" destOrd="0" presId="urn:microsoft.com/office/officeart/2005/8/layout/process3"/>
    <dgm:cxn modelId="{646528CE-6E2C-4CD4-80A4-1003AA9B1C4B}" type="presOf" srcId="{CDB6FA27-D583-4260-AA26-84D379DFA717}" destId="{9AF69F07-8AE2-40C2-A400-56FDAB4ACE6A}" srcOrd="1" destOrd="0" presId="urn:microsoft.com/office/officeart/2005/8/layout/process3"/>
    <dgm:cxn modelId="{EF8851D3-B525-461F-B803-4A7933630737}" srcId="{8E9E8EAE-C51B-43BB-AB85-A07B7A42250B}" destId="{0E5B48D1-195C-42AE-8560-A8F090D2D731}" srcOrd="0" destOrd="0" parTransId="{E9925DEE-1E5A-438D-BEB9-E7A707E6E533}" sibTransId="{BCD9CC88-A22A-4BE4-B805-373A32706650}"/>
    <dgm:cxn modelId="{1494C5E8-F79A-4FA1-BABF-50F926DB07A2}" type="presOf" srcId="{BEB4FEF3-C155-43D6-AD17-13110221F3BC}" destId="{C6761EF3-66FA-4B14-92BF-D2A06FE81CE9}" srcOrd="0" destOrd="1" presId="urn:microsoft.com/office/officeart/2005/8/layout/process3"/>
    <dgm:cxn modelId="{7854B4FB-3D9C-4033-8FD3-C1D72FFA2E2B}" type="presOf" srcId="{80924495-4125-489F-9479-57BC0BD91A44}" destId="{5CC8F97A-34DC-4ABC-8F5F-5E69D5A87645}" srcOrd="0" destOrd="0" presId="urn:microsoft.com/office/officeart/2005/8/layout/process3"/>
    <dgm:cxn modelId="{575B5AFC-8FD9-4718-8AAC-719D93888372}" type="presOf" srcId="{B4DF41A4-27CF-4137-A10B-EE6AFE441123}" destId="{3CF5C418-0088-45CB-8BB7-5481218A1D3C}" srcOrd="1" destOrd="0" presId="urn:microsoft.com/office/officeart/2005/8/layout/process3"/>
    <dgm:cxn modelId="{909EF691-DB80-4A40-8E29-6FF17A41E87E}" type="presParOf" srcId="{5B67E884-2419-45CE-A7D2-821B89DAFA50}" destId="{02BE49C7-665B-4C3D-A106-CA427F48BCAF}" srcOrd="0" destOrd="0" presId="urn:microsoft.com/office/officeart/2005/8/layout/process3"/>
    <dgm:cxn modelId="{C8B108CA-DB1F-4E45-9DFE-4FE195D6E499}" type="presParOf" srcId="{02BE49C7-665B-4C3D-A106-CA427F48BCAF}" destId="{1C18F407-5922-4EDC-B315-460C310DA38A}" srcOrd="0" destOrd="0" presId="urn:microsoft.com/office/officeart/2005/8/layout/process3"/>
    <dgm:cxn modelId="{093EC1D5-057C-4CEC-846C-7BEA7BAC285A}" type="presParOf" srcId="{02BE49C7-665B-4C3D-A106-CA427F48BCAF}" destId="{5BB44648-10DE-43B4-B115-41EF1A186346}" srcOrd="1" destOrd="0" presId="urn:microsoft.com/office/officeart/2005/8/layout/process3"/>
    <dgm:cxn modelId="{21CCC379-F44B-4C78-B5A4-EC1BC23E7663}" type="presParOf" srcId="{02BE49C7-665B-4C3D-A106-CA427F48BCAF}" destId="{D02E87F5-91E0-4C1F-A5B8-0BA8CF87E582}" srcOrd="2" destOrd="0" presId="urn:microsoft.com/office/officeart/2005/8/layout/process3"/>
    <dgm:cxn modelId="{925145F5-12A9-4A95-9F39-15DF489CA49F}" type="presParOf" srcId="{5B67E884-2419-45CE-A7D2-821B89DAFA50}" destId="{88E2B1E4-04B5-41FA-A12F-BE67D51B6C5F}" srcOrd="1" destOrd="0" presId="urn:microsoft.com/office/officeart/2005/8/layout/process3"/>
    <dgm:cxn modelId="{FA1DFC9D-9200-41F3-87B6-913210246795}" type="presParOf" srcId="{88E2B1E4-04B5-41FA-A12F-BE67D51B6C5F}" destId="{62DBB75B-493D-4ED1-8514-A72E66E97119}" srcOrd="0" destOrd="0" presId="urn:microsoft.com/office/officeart/2005/8/layout/process3"/>
    <dgm:cxn modelId="{2AD88709-BB16-49FF-BAC6-F09E303BF797}" type="presParOf" srcId="{5B67E884-2419-45CE-A7D2-821B89DAFA50}" destId="{5FDCDE92-7A60-430F-9874-09E29F2620A2}" srcOrd="2" destOrd="0" presId="urn:microsoft.com/office/officeart/2005/8/layout/process3"/>
    <dgm:cxn modelId="{BB02BD71-A125-4D92-9616-DC4BAF7090DA}" type="presParOf" srcId="{5FDCDE92-7A60-430F-9874-09E29F2620A2}" destId="{97979297-E9CB-4815-8E97-63384DB01CAD}" srcOrd="0" destOrd="0" presId="urn:microsoft.com/office/officeart/2005/8/layout/process3"/>
    <dgm:cxn modelId="{A2945B57-6D0A-4178-B72D-32C5A463B315}" type="presParOf" srcId="{5FDCDE92-7A60-430F-9874-09E29F2620A2}" destId="{6E69A30B-E30E-4A4A-903F-9C45B8148E8A}" srcOrd="1" destOrd="0" presId="urn:microsoft.com/office/officeart/2005/8/layout/process3"/>
    <dgm:cxn modelId="{84478E9F-EAF3-4DC6-9A0F-60FA3F4F1AC7}" type="presParOf" srcId="{5FDCDE92-7A60-430F-9874-09E29F2620A2}" destId="{C6761EF3-66FA-4B14-92BF-D2A06FE81CE9}" srcOrd="2" destOrd="0" presId="urn:microsoft.com/office/officeart/2005/8/layout/process3"/>
    <dgm:cxn modelId="{9EBDE667-8F44-452B-9CA4-30C25591813E}" type="presParOf" srcId="{5B67E884-2419-45CE-A7D2-821B89DAFA50}" destId="{ADF8F87A-B442-4640-849F-83C75E8EF929}" srcOrd="3" destOrd="0" presId="urn:microsoft.com/office/officeart/2005/8/layout/process3"/>
    <dgm:cxn modelId="{6A0D94D0-C7FB-4C34-A61B-BECDF0032D4C}" type="presParOf" srcId="{ADF8F87A-B442-4640-849F-83C75E8EF929}" destId="{9AF69F07-8AE2-40C2-A400-56FDAB4ACE6A}" srcOrd="0" destOrd="0" presId="urn:microsoft.com/office/officeart/2005/8/layout/process3"/>
    <dgm:cxn modelId="{2E38B895-CD3C-4D72-84E2-A30EB83EF851}" type="presParOf" srcId="{5B67E884-2419-45CE-A7D2-821B89DAFA50}" destId="{26FC784F-DB2F-4DDB-8802-5B39D0D36D91}" srcOrd="4" destOrd="0" presId="urn:microsoft.com/office/officeart/2005/8/layout/process3"/>
    <dgm:cxn modelId="{7F6E71E1-8159-429C-92EE-78EEE2E92E56}" type="presParOf" srcId="{26FC784F-DB2F-4DDB-8802-5B39D0D36D91}" destId="{360F57FC-C640-481B-A017-4D2B929CC74E}" srcOrd="0" destOrd="0" presId="urn:microsoft.com/office/officeart/2005/8/layout/process3"/>
    <dgm:cxn modelId="{0E745FBE-3B26-4621-8122-94A11CCCBEF1}" type="presParOf" srcId="{26FC784F-DB2F-4DDB-8802-5B39D0D36D91}" destId="{3CF5C418-0088-45CB-8BB7-5481218A1D3C}" srcOrd="1" destOrd="0" presId="urn:microsoft.com/office/officeart/2005/8/layout/process3"/>
    <dgm:cxn modelId="{F0474FA6-7F06-4F02-9404-C1DB88DFE490}" type="presParOf" srcId="{26FC784F-DB2F-4DDB-8802-5B39D0D36D91}" destId="{D805C2BA-0FFD-4B93-8248-DC0ABFFA4568}" srcOrd="2" destOrd="0" presId="urn:microsoft.com/office/officeart/2005/8/layout/process3"/>
    <dgm:cxn modelId="{526A6347-549F-47D8-9418-EBEE25253C36}" type="presParOf" srcId="{5B67E884-2419-45CE-A7D2-821B89DAFA50}" destId="{5CC8F97A-34DC-4ABC-8F5F-5E69D5A87645}" srcOrd="5" destOrd="0" presId="urn:microsoft.com/office/officeart/2005/8/layout/process3"/>
    <dgm:cxn modelId="{F2336083-F047-418D-8F69-301A5C319E34}" type="presParOf" srcId="{5CC8F97A-34DC-4ABC-8F5F-5E69D5A87645}" destId="{653C4DF2-2C54-4BA2-AA14-C9D0DACFD5B8}" srcOrd="0" destOrd="0" presId="urn:microsoft.com/office/officeart/2005/8/layout/process3"/>
    <dgm:cxn modelId="{A41B0C27-42DA-4797-88F3-D7B3580F3729}" type="presParOf" srcId="{5B67E884-2419-45CE-A7D2-821B89DAFA50}" destId="{8DB08D07-62B1-4214-BB51-E6B36053087C}" srcOrd="6" destOrd="0" presId="urn:microsoft.com/office/officeart/2005/8/layout/process3"/>
    <dgm:cxn modelId="{04F60734-2650-494F-A6B4-F51B47238E20}" type="presParOf" srcId="{8DB08D07-62B1-4214-BB51-E6B36053087C}" destId="{06BC847A-176B-4C4C-A3DD-A3B57EB9E1F3}" srcOrd="0" destOrd="0" presId="urn:microsoft.com/office/officeart/2005/8/layout/process3"/>
    <dgm:cxn modelId="{6D9C09B3-F1DA-4B10-9735-E2421BE24162}" type="presParOf" srcId="{8DB08D07-62B1-4214-BB51-E6B36053087C}" destId="{B6CF3BF9-9286-4E4B-B82B-657382B6C901}" srcOrd="1" destOrd="0" presId="urn:microsoft.com/office/officeart/2005/8/layout/process3"/>
    <dgm:cxn modelId="{FD7CDE6C-05CA-494F-ADED-AD0DACED3AF7}" type="presParOf" srcId="{8DB08D07-62B1-4214-BB51-E6B36053087C}" destId="{ECA19675-F8FF-45FC-ABCA-FD5D8E8A602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44648-10DE-43B4-B115-41EF1A186346}">
      <dsp:nvSpPr>
        <dsp:cNvPr id="0" name=""/>
        <dsp:cNvSpPr/>
      </dsp:nvSpPr>
      <dsp:spPr>
        <a:xfrm>
          <a:off x="5200" y="23134"/>
          <a:ext cx="1323167"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1:</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Planificación	</a:t>
          </a:r>
        </a:p>
      </dsp:txBody>
      <dsp:txXfrm>
        <a:off x="5200" y="23134"/>
        <a:ext cx="1323167" cy="529266"/>
      </dsp:txXfrm>
    </dsp:sp>
    <dsp:sp modelId="{D02E87F5-91E0-4C1F-A5B8-0BA8CF87E582}">
      <dsp:nvSpPr>
        <dsp:cNvPr id="0" name=""/>
        <dsp:cNvSpPr/>
      </dsp:nvSpPr>
      <dsp:spPr>
        <a:xfrm>
          <a:off x="204508" y="552401"/>
          <a:ext cx="1466572"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Plan del proyecto.</a:t>
          </a:r>
          <a:endParaRPr lang="es-ES" sz="1200" b="1" kern="1200" dirty="0">
            <a:latin typeface="Arial" panose="020B0604020202020204" pitchFamily="34" charset="0"/>
            <a:cs typeface="Arial" panose="020B0604020202020204" pitchFamily="34" charset="0"/>
          </a:endParaRP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Repositorio del proyecto.</a:t>
          </a: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Resultados de la verificación.</a:t>
          </a:r>
        </a:p>
      </dsp:txBody>
      <dsp:txXfrm>
        <a:off x="247462" y="595355"/>
        <a:ext cx="1380664" cy="1411692"/>
      </dsp:txXfrm>
    </dsp:sp>
    <dsp:sp modelId="{88E2B1E4-04B5-41FA-A12F-BE67D51B6C5F}">
      <dsp:nvSpPr>
        <dsp:cNvPr id="0" name=""/>
        <dsp:cNvSpPr/>
      </dsp:nvSpPr>
      <dsp:spPr>
        <a:xfrm>
          <a:off x="1546880" y="123052"/>
          <a:ext cx="463247" cy="32943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latin typeface="Arial" panose="020B0604020202020204" pitchFamily="34" charset="0"/>
            <a:cs typeface="Arial" panose="020B0604020202020204" pitchFamily="34" charset="0"/>
          </a:endParaRPr>
        </a:p>
      </dsp:txBody>
      <dsp:txXfrm>
        <a:off x="1546880" y="188938"/>
        <a:ext cx="364418" cy="197658"/>
      </dsp:txXfrm>
    </dsp:sp>
    <dsp:sp modelId="{6E69A30B-E30E-4A4A-903F-9C45B8148E8A}">
      <dsp:nvSpPr>
        <dsp:cNvPr id="0" name=""/>
        <dsp:cNvSpPr/>
      </dsp:nvSpPr>
      <dsp:spPr>
        <a:xfrm>
          <a:off x="2202419" y="23134"/>
          <a:ext cx="1410086"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2:</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Ejecución</a:t>
          </a:r>
        </a:p>
      </dsp:txBody>
      <dsp:txXfrm>
        <a:off x="2202419" y="23134"/>
        <a:ext cx="1410086" cy="529266"/>
      </dsp:txXfrm>
    </dsp:sp>
    <dsp:sp modelId="{C6761EF3-66FA-4B14-92BF-D2A06FE81CE9}">
      <dsp:nvSpPr>
        <dsp:cNvPr id="0" name=""/>
        <dsp:cNvSpPr/>
      </dsp:nvSpPr>
      <dsp:spPr>
        <a:xfrm>
          <a:off x="2516889" y="552401"/>
          <a:ext cx="1323167"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Acta de la reunión.</a:t>
          </a:r>
          <a:endParaRPr lang="es-ES" sz="1200" b="1" kern="1200" dirty="0">
            <a:latin typeface="Arial" panose="020B0604020202020204" pitchFamily="34" charset="0"/>
            <a:cs typeface="Arial" panose="020B0604020202020204" pitchFamily="34" charset="0"/>
          </a:endParaRP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Registro de estado de progreso.</a:t>
          </a: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Solicitud de cambio.</a:t>
          </a:r>
        </a:p>
      </dsp:txBody>
      <dsp:txXfrm>
        <a:off x="2555643" y="591155"/>
        <a:ext cx="1245659" cy="1420092"/>
      </dsp:txXfrm>
    </dsp:sp>
    <dsp:sp modelId="{ADF8F87A-B442-4640-849F-83C75E8EF929}">
      <dsp:nvSpPr>
        <dsp:cNvPr id="0" name=""/>
        <dsp:cNvSpPr/>
      </dsp:nvSpPr>
      <dsp:spPr>
        <a:xfrm>
          <a:off x="3802228" y="123052"/>
          <a:ext cx="402211" cy="32943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latin typeface="Arial" panose="020B0604020202020204" pitchFamily="34" charset="0"/>
            <a:cs typeface="Arial" panose="020B0604020202020204" pitchFamily="34" charset="0"/>
          </a:endParaRPr>
        </a:p>
      </dsp:txBody>
      <dsp:txXfrm>
        <a:off x="3802228" y="188938"/>
        <a:ext cx="303382" cy="197658"/>
      </dsp:txXfrm>
    </dsp:sp>
    <dsp:sp modelId="{3CF5C418-0088-45CB-8BB7-5481218A1D3C}">
      <dsp:nvSpPr>
        <dsp:cNvPr id="0" name=""/>
        <dsp:cNvSpPr/>
      </dsp:nvSpPr>
      <dsp:spPr>
        <a:xfrm>
          <a:off x="4371395" y="23134"/>
          <a:ext cx="1682552"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3:</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Evaluación y control</a:t>
          </a:r>
        </a:p>
      </dsp:txBody>
      <dsp:txXfrm>
        <a:off x="4371395" y="23134"/>
        <a:ext cx="1682552" cy="529266"/>
      </dsp:txXfrm>
    </dsp:sp>
    <dsp:sp modelId="{D805C2BA-0FFD-4B93-8248-DC0ABFFA4568}">
      <dsp:nvSpPr>
        <dsp:cNvPr id="0" name=""/>
        <dsp:cNvSpPr/>
      </dsp:nvSpPr>
      <dsp:spPr>
        <a:xfrm>
          <a:off x="4822098" y="552401"/>
          <a:ext cx="1323167"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Registro de corrección.</a:t>
          </a:r>
          <a:endParaRPr lang="es-ES" sz="1200" b="1" kern="1200" dirty="0">
            <a:latin typeface="Arial" panose="020B0604020202020204" pitchFamily="34" charset="0"/>
            <a:cs typeface="Arial" panose="020B0604020202020204" pitchFamily="34" charset="0"/>
          </a:endParaRPr>
        </a:p>
      </dsp:txBody>
      <dsp:txXfrm>
        <a:off x="4860852" y="591155"/>
        <a:ext cx="1245659" cy="1420092"/>
      </dsp:txXfrm>
    </dsp:sp>
    <dsp:sp modelId="{5CC8F97A-34DC-4ABC-8F5F-5E69D5A87645}">
      <dsp:nvSpPr>
        <dsp:cNvPr id="0" name=""/>
        <dsp:cNvSpPr/>
      </dsp:nvSpPr>
      <dsp:spPr>
        <a:xfrm>
          <a:off x="6209612" y="123052"/>
          <a:ext cx="330008" cy="32943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latin typeface="Arial" panose="020B0604020202020204" pitchFamily="34" charset="0"/>
            <a:cs typeface="Arial" panose="020B0604020202020204" pitchFamily="34" charset="0"/>
          </a:endParaRPr>
        </a:p>
      </dsp:txBody>
      <dsp:txXfrm>
        <a:off x="6209612" y="188938"/>
        <a:ext cx="231179" cy="197658"/>
      </dsp:txXfrm>
    </dsp:sp>
    <dsp:sp modelId="{B6CF3BF9-9286-4E4B-B82B-657382B6C901}">
      <dsp:nvSpPr>
        <dsp:cNvPr id="0" name=""/>
        <dsp:cNvSpPr/>
      </dsp:nvSpPr>
      <dsp:spPr>
        <a:xfrm>
          <a:off x="6676605" y="23134"/>
          <a:ext cx="1323167"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4:</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Cierre</a:t>
          </a:r>
        </a:p>
      </dsp:txBody>
      <dsp:txXfrm>
        <a:off x="6676605" y="23134"/>
        <a:ext cx="1323167" cy="529266"/>
      </dsp:txXfrm>
    </dsp:sp>
    <dsp:sp modelId="{ECA19675-F8FF-45FC-ABCA-FD5D8E8A6026}">
      <dsp:nvSpPr>
        <dsp:cNvPr id="0" name=""/>
        <dsp:cNvSpPr/>
      </dsp:nvSpPr>
      <dsp:spPr>
        <a:xfrm>
          <a:off x="6947615" y="552401"/>
          <a:ext cx="1323167"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Registro de aceptación.</a:t>
          </a:r>
          <a:endParaRPr lang="es-ES" sz="1200" b="1" kern="1200" dirty="0">
            <a:latin typeface="Arial" panose="020B0604020202020204" pitchFamily="34" charset="0"/>
            <a:cs typeface="Arial" panose="020B0604020202020204" pitchFamily="34" charset="0"/>
          </a:endParaRPr>
        </a:p>
      </dsp:txBody>
      <dsp:txXfrm>
        <a:off x="6986369" y="591155"/>
        <a:ext cx="1245659" cy="14200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F09B20-BE1D-4BE8-8BD7-294FD3664AAC}" type="datetimeFigureOut">
              <a:rPr lang="es-CO" smtClean="0"/>
              <a:t>23/09/2020</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2C92DB-017C-410F-A814-69E0AC6683C2}" type="slidenum">
              <a:rPr lang="es-CO" smtClean="0"/>
              <a:t>‹Nº›</a:t>
            </a:fld>
            <a:endParaRPr lang="es-CO"/>
          </a:p>
        </p:txBody>
      </p:sp>
    </p:spTree>
    <p:extLst>
      <p:ext uri="{BB962C8B-B14F-4D97-AF65-F5344CB8AC3E}">
        <p14:creationId xmlns:p14="http://schemas.microsoft.com/office/powerpoint/2010/main" val="1780472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B72C92DB-017C-410F-A814-69E0AC6683C2}" type="slidenum">
              <a:rPr lang="es-CO" smtClean="0"/>
              <a:t>25</a:t>
            </a:fld>
            <a:endParaRPr lang="es-CO"/>
          </a:p>
        </p:txBody>
      </p:sp>
    </p:spTree>
    <p:extLst>
      <p:ext uri="{BB962C8B-B14F-4D97-AF65-F5344CB8AC3E}">
        <p14:creationId xmlns:p14="http://schemas.microsoft.com/office/powerpoint/2010/main" val="15429422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4E9FA21B-BDDB-C244-9274-C2801C3AE856}" type="datetimeFigureOut">
              <a:rPr lang="es-ES" smtClean="0"/>
              <a:t>23/09/2020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1EAF264-23B6-5B4D-8F12-341FB9E6A540}" type="slidenum">
              <a:rPr lang="es-ES" smtClean="0"/>
              <a:t>‹Nº›</a:t>
            </a:fld>
            <a:endParaRPr lang="es-ES"/>
          </a:p>
        </p:txBody>
      </p:sp>
      <p:sp>
        <p:nvSpPr>
          <p:cNvPr id="7" name="Título 1"/>
          <p:cNvSpPr>
            <a:spLocks noGrp="1"/>
          </p:cNvSpPr>
          <p:nvPr>
            <p:ph type="ctrTitle"/>
          </p:nvPr>
        </p:nvSpPr>
        <p:spPr>
          <a:xfrm>
            <a:off x="5935720" y="459692"/>
            <a:ext cx="2751080" cy="2006795"/>
          </a:xfrm>
        </p:spPr>
        <p:txBody>
          <a:bodyPr/>
          <a:lstStyle>
            <a:lvl1pPr>
              <a:lnSpc>
                <a:spcPct val="80000"/>
              </a:lnSpc>
              <a:defRPr sz="4400" b="1" spc="-150">
                <a:solidFill>
                  <a:srgbClr val="244B97"/>
                </a:solidFill>
              </a:defRPr>
            </a:lvl1pPr>
          </a:lstStyle>
          <a:p>
            <a:r>
              <a:rPr lang="es-ES"/>
              <a:t>Haga clic para modificar el estilo de título del patrón</a:t>
            </a:r>
            <a:endParaRPr lang="es-ES" dirty="0"/>
          </a:p>
        </p:txBody>
      </p:sp>
      <p:sp>
        <p:nvSpPr>
          <p:cNvPr id="8" name="Subtítulo 2"/>
          <p:cNvSpPr>
            <a:spLocks noGrp="1"/>
          </p:cNvSpPr>
          <p:nvPr>
            <p:ph type="subTitle" idx="1"/>
          </p:nvPr>
        </p:nvSpPr>
        <p:spPr>
          <a:xfrm>
            <a:off x="5935720" y="2682138"/>
            <a:ext cx="2751080" cy="1229270"/>
          </a:xfrm>
        </p:spPr>
        <p:txBody>
          <a:bodyPr anchor="ctr">
            <a:noAutofit/>
          </a:bodyPr>
          <a:lstStyle>
            <a:lvl1pPr marL="0" indent="0" algn="ctr">
              <a:lnSpc>
                <a:spcPct val="90000"/>
              </a:lnSpc>
              <a:buNone/>
              <a:defRPr sz="1600" spc="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s-ES" dirty="0"/>
          </a:p>
        </p:txBody>
      </p:sp>
    </p:spTree>
    <p:extLst>
      <p:ext uri="{BB962C8B-B14F-4D97-AF65-F5344CB8AC3E}">
        <p14:creationId xmlns:p14="http://schemas.microsoft.com/office/powerpoint/2010/main" val="105672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E9FA21B-BDDB-C244-9274-C2801C3AE856}" type="datetimeFigureOut">
              <a:rPr lang="es-ES" smtClean="0"/>
              <a:t>23/09/2020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1EAF264-23B6-5B4D-8F12-341FB9E6A540}" type="slidenum">
              <a:rPr lang="es-ES" smtClean="0"/>
              <a:t>‹Nº›</a:t>
            </a:fld>
            <a:endParaRPr lang="es-ES"/>
          </a:p>
        </p:txBody>
      </p:sp>
    </p:spTree>
    <p:extLst>
      <p:ext uri="{BB962C8B-B14F-4D97-AF65-F5344CB8AC3E}">
        <p14:creationId xmlns:p14="http://schemas.microsoft.com/office/powerpoint/2010/main" val="2994746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154781"/>
            <a:ext cx="2057400" cy="329088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457200" y="154781"/>
            <a:ext cx="6019800" cy="329088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E9FA21B-BDDB-C244-9274-C2801C3AE856}" type="datetimeFigureOut">
              <a:rPr lang="es-ES" smtClean="0"/>
              <a:t>23/09/2020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1EAF264-23B6-5B4D-8F12-341FB9E6A540}" type="slidenum">
              <a:rPr lang="es-ES" smtClean="0"/>
              <a:t>‹Nº›</a:t>
            </a:fld>
            <a:endParaRPr lang="es-ES"/>
          </a:p>
        </p:txBody>
      </p:sp>
    </p:spTree>
    <p:extLst>
      <p:ext uri="{BB962C8B-B14F-4D97-AF65-F5344CB8AC3E}">
        <p14:creationId xmlns:p14="http://schemas.microsoft.com/office/powerpoint/2010/main" val="101989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7406622" cy="857250"/>
          </a:xfrm>
        </p:spPr>
        <p:txBody>
          <a:bodyPr/>
          <a:lstStyle>
            <a:lvl1pPr algn="l">
              <a:defRPr b="1">
                <a:solidFill>
                  <a:srgbClr val="244B97"/>
                </a:solidFill>
              </a:defRPr>
            </a:lvl1pPr>
          </a:lstStyle>
          <a:p>
            <a:r>
              <a:rPr lang="es-ES"/>
              <a:t>Haga clic para modificar el estilo de título del patrón</a:t>
            </a:r>
          </a:p>
        </p:txBody>
      </p:sp>
      <p:sp>
        <p:nvSpPr>
          <p:cNvPr id="3" name="Marcador de contenido 2"/>
          <p:cNvSpPr>
            <a:spLocks noGrp="1"/>
          </p:cNvSpPr>
          <p:nvPr>
            <p:ph idx="1"/>
          </p:nvPr>
        </p:nvSpPr>
        <p:spPr/>
        <p:txBody>
          <a:bodyPr>
            <a:normAutofit/>
          </a:bodyPr>
          <a:lstStyle>
            <a:lvl1pPr>
              <a:defRPr sz="2400">
                <a:solidFill>
                  <a:schemeClr val="tx1">
                    <a:lumMod val="65000"/>
                    <a:lumOff val="35000"/>
                  </a:schemeClr>
                </a:solidFill>
              </a:defRPr>
            </a:lvl1pPr>
            <a:lvl2pPr>
              <a:defRPr sz="2000">
                <a:solidFill>
                  <a:schemeClr val="tx1">
                    <a:lumMod val="65000"/>
                    <a:lumOff val="35000"/>
                  </a:schemeClr>
                </a:solidFill>
              </a:defRPr>
            </a:lvl2pPr>
            <a:lvl3pPr>
              <a:defRPr sz="1800">
                <a:solidFill>
                  <a:schemeClr val="tx1">
                    <a:lumMod val="65000"/>
                    <a:lumOff val="35000"/>
                  </a:schemeClr>
                </a:solidFill>
              </a:defRPr>
            </a:lvl3pPr>
            <a:lvl4pPr>
              <a:defRPr sz="1600">
                <a:solidFill>
                  <a:schemeClr val="tx1">
                    <a:lumMod val="65000"/>
                    <a:lumOff val="35000"/>
                  </a:schemeClr>
                </a:solidFill>
              </a:defRPr>
            </a:lvl4pPr>
            <a:lvl5pPr>
              <a:defRPr sz="1600">
                <a:solidFill>
                  <a:schemeClr val="tx1">
                    <a:lumMod val="65000"/>
                    <a:lumOff val="35000"/>
                  </a:schemeClr>
                </a:solidFil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Marcador de fecha 3"/>
          <p:cNvSpPr>
            <a:spLocks noGrp="1"/>
          </p:cNvSpPr>
          <p:nvPr>
            <p:ph type="dt" sz="half" idx="10"/>
          </p:nvPr>
        </p:nvSpPr>
        <p:spPr/>
        <p:txBody>
          <a:bodyPr/>
          <a:lstStyle/>
          <a:p>
            <a:fld id="{4E9FA21B-BDDB-C244-9274-C2801C3AE856}" type="datetimeFigureOut">
              <a:rPr lang="es-ES" smtClean="0"/>
              <a:t>23/09/2020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1EAF264-23B6-5B4D-8F12-341FB9E6A540}" type="slidenum">
              <a:rPr lang="es-ES" smtClean="0"/>
              <a:t>‹Nº›</a:t>
            </a:fld>
            <a:endParaRPr lang="es-ES"/>
          </a:p>
        </p:txBody>
      </p:sp>
    </p:spTree>
    <p:extLst>
      <p:ext uri="{BB962C8B-B14F-4D97-AF65-F5344CB8AC3E}">
        <p14:creationId xmlns:p14="http://schemas.microsoft.com/office/powerpoint/2010/main" val="198583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4E9FA21B-BDDB-C244-9274-C2801C3AE856}" type="datetimeFigureOut">
              <a:rPr lang="es-ES" smtClean="0"/>
              <a:t>23/09/2020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1EAF264-23B6-5B4D-8F12-341FB9E6A540}" type="slidenum">
              <a:rPr lang="es-ES" smtClean="0"/>
              <a:t>‹Nº›</a:t>
            </a:fld>
            <a:endParaRPr lang="es-ES"/>
          </a:p>
        </p:txBody>
      </p:sp>
      <p:sp>
        <p:nvSpPr>
          <p:cNvPr id="8" name="Subtítulo 2"/>
          <p:cNvSpPr>
            <a:spLocks noGrp="1"/>
          </p:cNvSpPr>
          <p:nvPr>
            <p:ph type="subTitle" idx="1"/>
          </p:nvPr>
        </p:nvSpPr>
        <p:spPr>
          <a:xfrm>
            <a:off x="396184" y="3800967"/>
            <a:ext cx="3981586" cy="692711"/>
          </a:xfrm>
        </p:spPr>
        <p:txBody>
          <a:bodyPr anchor="ctr">
            <a:noAutofit/>
          </a:bodyPr>
          <a:lstStyle>
            <a:lvl1pPr marL="0" indent="0" algn="ctr">
              <a:lnSpc>
                <a:spcPct val="90000"/>
              </a:lnSpc>
              <a:buNone/>
              <a:defRPr sz="1600" spc="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s-ES" dirty="0"/>
          </a:p>
        </p:txBody>
      </p:sp>
      <p:sp>
        <p:nvSpPr>
          <p:cNvPr id="10" name="Marcador de posición de imagen 9"/>
          <p:cNvSpPr>
            <a:spLocks noGrp="1"/>
          </p:cNvSpPr>
          <p:nvPr>
            <p:ph type="pic" sz="quarter" idx="13"/>
          </p:nvPr>
        </p:nvSpPr>
        <p:spPr>
          <a:xfrm>
            <a:off x="396184" y="478527"/>
            <a:ext cx="3981450" cy="3165475"/>
          </a:xfrm>
        </p:spPr>
        <p:txBody>
          <a:bodyPr anchor="ctr"/>
          <a:lstStyle>
            <a:lvl1pPr marL="0" indent="0" algn="ctr">
              <a:buNone/>
              <a:defRPr/>
            </a:lvl1pPr>
          </a:lstStyle>
          <a:p>
            <a:r>
              <a:rPr lang="es-ES"/>
              <a:t>Haga clic en el icono para agregar una imagen</a:t>
            </a:r>
          </a:p>
        </p:txBody>
      </p:sp>
    </p:spTree>
    <p:extLst>
      <p:ext uri="{BB962C8B-B14F-4D97-AF65-F5344CB8AC3E}">
        <p14:creationId xmlns:p14="http://schemas.microsoft.com/office/powerpoint/2010/main" val="3276805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7457094" cy="857250"/>
          </a:xfrm>
        </p:spPr>
        <p:txBody>
          <a:bodyPr/>
          <a:lstStyle>
            <a:lvl1pPr algn="l">
              <a:defRPr b="1">
                <a:solidFill>
                  <a:srgbClr val="244B97"/>
                </a:solidFill>
              </a:defRPr>
            </a:lvl1pPr>
          </a:lstStyle>
          <a:p>
            <a:r>
              <a:rPr lang="es-ES"/>
              <a:t>Haga clic para modificar el estilo de título del patrón</a:t>
            </a:r>
          </a:p>
        </p:txBody>
      </p:sp>
      <p:sp>
        <p:nvSpPr>
          <p:cNvPr id="3" name="Marcador de contenido 2"/>
          <p:cNvSpPr>
            <a:spLocks noGrp="1"/>
          </p:cNvSpPr>
          <p:nvPr>
            <p:ph sz="half" idx="1"/>
          </p:nvPr>
        </p:nvSpPr>
        <p:spPr>
          <a:xfrm>
            <a:off x="457200" y="1452311"/>
            <a:ext cx="4038600" cy="3103328"/>
          </a:xfrm>
        </p:spPr>
        <p:txBody>
          <a:bodyPr>
            <a:normAutofit/>
          </a:bodyPr>
          <a:lstStyle>
            <a:lvl1pPr>
              <a:defRPr sz="2000">
                <a:solidFill>
                  <a:schemeClr val="tx1">
                    <a:lumMod val="65000"/>
                    <a:lumOff val="35000"/>
                  </a:schemeClr>
                </a:solidFill>
              </a:defRPr>
            </a:lvl1pPr>
            <a:lvl2pPr>
              <a:defRPr sz="1800">
                <a:solidFill>
                  <a:schemeClr val="tx1">
                    <a:lumMod val="65000"/>
                    <a:lumOff val="35000"/>
                  </a:schemeClr>
                </a:solidFill>
              </a:defRPr>
            </a:lvl2pPr>
            <a:lvl3pPr>
              <a:defRPr sz="1600">
                <a:solidFill>
                  <a:schemeClr val="tx1">
                    <a:lumMod val="65000"/>
                    <a:lumOff val="35000"/>
                  </a:schemeClr>
                </a:solidFill>
              </a:defRPr>
            </a:lvl3pPr>
            <a:lvl4pPr>
              <a:defRPr sz="1400">
                <a:solidFill>
                  <a:schemeClr val="tx1">
                    <a:lumMod val="65000"/>
                    <a:lumOff val="35000"/>
                  </a:schemeClr>
                </a:solidFill>
              </a:defRPr>
            </a:lvl4pPr>
            <a:lvl5pPr>
              <a:defRPr sz="1400">
                <a:solidFill>
                  <a:schemeClr val="tx1">
                    <a:lumMod val="65000"/>
                    <a:lumOff val="35000"/>
                  </a:schemeClr>
                </a:solidFill>
              </a:defRPr>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Marcador de contenido 3"/>
          <p:cNvSpPr>
            <a:spLocks noGrp="1"/>
          </p:cNvSpPr>
          <p:nvPr>
            <p:ph sz="half" idx="2"/>
          </p:nvPr>
        </p:nvSpPr>
        <p:spPr>
          <a:xfrm>
            <a:off x="4648200" y="1452311"/>
            <a:ext cx="4038600" cy="3103328"/>
          </a:xfrm>
        </p:spPr>
        <p:txBody>
          <a:bodyPr>
            <a:normAutofit/>
          </a:bodyPr>
          <a:lstStyle>
            <a:lvl1pPr>
              <a:defRPr sz="2000">
                <a:solidFill>
                  <a:schemeClr val="tx1">
                    <a:lumMod val="65000"/>
                    <a:lumOff val="35000"/>
                  </a:schemeClr>
                </a:solidFill>
              </a:defRPr>
            </a:lvl1pPr>
            <a:lvl2pPr>
              <a:defRPr sz="1800">
                <a:solidFill>
                  <a:schemeClr val="tx1">
                    <a:lumMod val="65000"/>
                    <a:lumOff val="35000"/>
                  </a:schemeClr>
                </a:solidFill>
              </a:defRPr>
            </a:lvl2pPr>
            <a:lvl3pPr>
              <a:defRPr sz="1600">
                <a:solidFill>
                  <a:schemeClr val="tx1">
                    <a:lumMod val="65000"/>
                    <a:lumOff val="35000"/>
                  </a:schemeClr>
                </a:solidFill>
              </a:defRPr>
            </a:lvl3pPr>
            <a:lvl4pPr>
              <a:defRPr sz="1400">
                <a:solidFill>
                  <a:schemeClr val="tx1">
                    <a:lumMod val="65000"/>
                    <a:lumOff val="35000"/>
                  </a:schemeClr>
                </a:solidFill>
              </a:defRPr>
            </a:lvl4pPr>
            <a:lvl5pPr>
              <a:defRPr sz="1400">
                <a:solidFill>
                  <a:schemeClr val="tx1">
                    <a:lumMod val="65000"/>
                    <a:lumOff val="35000"/>
                  </a:schemeClr>
                </a:solidFill>
              </a:defRPr>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5" name="Marcador de fecha 4"/>
          <p:cNvSpPr>
            <a:spLocks noGrp="1"/>
          </p:cNvSpPr>
          <p:nvPr>
            <p:ph type="dt" sz="half" idx="10"/>
          </p:nvPr>
        </p:nvSpPr>
        <p:spPr/>
        <p:txBody>
          <a:bodyPr/>
          <a:lstStyle/>
          <a:p>
            <a:fld id="{4E9FA21B-BDDB-C244-9274-C2801C3AE856}" type="datetimeFigureOut">
              <a:rPr lang="es-ES" smtClean="0"/>
              <a:t>23/09/2020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1EAF264-23B6-5B4D-8F12-341FB9E6A540}" type="slidenum">
              <a:rPr lang="es-ES" smtClean="0"/>
              <a:t>‹Nº›</a:t>
            </a:fld>
            <a:endParaRPr lang="es-ES"/>
          </a:p>
        </p:txBody>
      </p:sp>
    </p:spTree>
    <p:extLst>
      <p:ext uri="{BB962C8B-B14F-4D97-AF65-F5344CB8AC3E}">
        <p14:creationId xmlns:p14="http://schemas.microsoft.com/office/powerpoint/2010/main" val="3446101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7429486" cy="857250"/>
          </a:xfrm>
        </p:spPr>
        <p:txBody>
          <a:bodyPr/>
          <a:lstStyle>
            <a:lvl1pPr>
              <a:defRPr/>
            </a:lvl1pPr>
          </a:lstStyle>
          <a:p>
            <a:r>
              <a:rPr lang="es-ES"/>
              <a:t>Haga clic para modificar el estilo de título del patrón</a:t>
            </a:r>
          </a:p>
        </p:txBody>
      </p:sp>
      <p:sp>
        <p:nvSpPr>
          <p:cNvPr id="3" name="Marcador de texto 2"/>
          <p:cNvSpPr>
            <a:spLocks noGrp="1"/>
          </p:cNvSpPr>
          <p:nvPr>
            <p:ph type="body" idx="1"/>
          </p:nvPr>
        </p:nvSpPr>
        <p:spPr>
          <a:xfrm>
            <a:off x="457200" y="1243369"/>
            <a:ext cx="4040188" cy="479822"/>
          </a:xfrm>
        </p:spPr>
        <p:txBody>
          <a:bodyPr anchor="ctr">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457200" y="1941898"/>
            <a:ext cx="4040188" cy="2652724"/>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4645026" y="1243369"/>
            <a:ext cx="4041775" cy="47982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4645026" y="1941898"/>
            <a:ext cx="4041775" cy="2652724"/>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E9FA21B-BDDB-C244-9274-C2801C3AE856}" type="datetimeFigureOut">
              <a:rPr lang="es-ES" smtClean="0"/>
              <a:t>23/09/2020</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51EAF264-23B6-5B4D-8F12-341FB9E6A540}" type="slidenum">
              <a:rPr lang="es-ES" smtClean="0"/>
              <a:t>‹Nº›</a:t>
            </a:fld>
            <a:endParaRPr lang="es-ES"/>
          </a:p>
        </p:txBody>
      </p:sp>
    </p:spTree>
    <p:extLst>
      <p:ext uri="{BB962C8B-B14F-4D97-AF65-F5344CB8AC3E}">
        <p14:creationId xmlns:p14="http://schemas.microsoft.com/office/powerpoint/2010/main" val="3687360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4E9FA21B-BDDB-C244-9274-C2801C3AE856}" type="datetimeFigureOut">
              <a:rPr lang="es-ES" smtClean="0"/>
              <a:t>23/09/2020</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51EAF264-23B6-5B4D-8F12-341FB9E6A540}" type="slidenum">
              <a:rPr lang="es-ES" smtClean="0"/>
              <a:t>‹Nº›</a:t>
            </a:fld>
            <a:endParaRPr lang="es-ES"/>
          </a:p>
        </p:txBody>
      </p:sp>
    </p:spTree>
    <p:extLst>
      <p:ext uri="{BB962C8B-B14F-4D97-AF65-F5344CB8AC3E}">
        <p14:creationId xmlns:p14="http://schemas.microsoft.com/office/powerpoint/2010/main" val="1442872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E9FA21B-BDDB-C244-9274-C2801C3AE856}" type="datetimeFigureOut">
              <a:rPr lang="es-ES" smtClean="0"/>
              <a:t>23/09/2020</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51EAF264-23B6-5B4D-8F12-341FB9E6A540}" type="slidenum">
              <a:rPr lang="es-ES" smtClean="0"/>
              <a:t>‹Nº›</a:t>
            </a:fld>
            <a:endParaRPr lang="es-ES"/>
          </a:p>
        </p:txBody>
      </p:sp>
    </p:spTree>
    <p:extLst>
      <p:ext uri="{BB962C8B-B14F-4D97-AF65-F5344CB8AC3E}">
        <p14:creationId xmlns:p14="http://schemas.microsoft.com/office/powerpoint/2010/main" val="811970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1" y="204787"/>
            <a:ext cx="3008313" cy="871538"/>
          </a:xfrm>
        </p:spPr>
        <p:txBody>
          <a:bodyPr anchor="ctr">
            <a:normAutofit/>
          </a:bodyPr>
          <a:lstStyle>
            <a:lvl1pPr algn="l">
              <a:defRPr sz="2400" b="1"/>
            </a:lvl1pPr>
          </a:lstStyle>
          <a:p>
            <a:r>
              <a:rPr lang="es-ES"/>
              <a:t>Haga clic para modificar el estilo de título del patrón</a:t>
            </a:r>
          </a:p>
        </p:txBody>
      </p:sp>
      <p:sp>
        <p:nvSpPr>
          <p:cNvPr id="3" name="Marcador de contenido 2"/>
          <p:cNvSpPr>
            <a:spLocks noGrp="1"/>
          </p:cNvSpPr>
          <p:nvPr>
            <p:ph idx="1"/>
          </p:nvPr>
        </p:nvSpPr>
        <p:spPr>
          <a:xfrm>
            <a:off x="3575050" y="204788"/>
            <a:ext cx="5111750" cy="438983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Marcador de fecha 4"/>
          <p:cNvSpPr>
            <a:spLocks noGrp="1"/>
          </p:cNvSpPr>
          <p:nvPr>
            <p:ph type="dt" sz="half" idx="10"/>
          </p:nvPr>
        </p:nvSpPr>
        <p:spPr/>
        <p:txBody>
          <a:bodyPr/>
          <a:lstStyle/>
          <a:p>
            <a:fld id="{4E9FA21B-BDDB-C244-9274-C2801C3AE856}" type="datetimeFigureOut">
              <a:rPr lang="es-ES" smtClean="0"/>
              <a:t>23/09/2020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1EAF264-23B6-5B4D-8F12-341FB9E6A540}" type="slidenum">
              <a:rPr lang="es-ES" smtClean="0"/>
              <a:t>‹Nº›</a:t>
            </a:fld>
            <a:endParaRPr lang="es-ES"/>
          </a:p>
        </p:txBody>
      </p:sp>
    </p:spTree>
    <p:extLst>
      <p:ext uri="{BB962C8B-B14F-4D97-AF65-F5344CB8AC3E}">
        <p14:creationId xmlns:p14="http://schemas.microsoft.com/office/powerpoint/2010/main" val="2093738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3600450"/>
            <a:ext cx="5486400" cy="425054"/>
          </a:xfrm>
        </p:spPr>
        <p:txBody>
          <a:bodyPr anchor="b"/>
          <a:lstStyle>
            <a:lvl1pPr algn="ctr">
              <a:defRPr sz="2000" b="1"/>
            </a:lvl1pPr>
          </a:lstStyle>
          <a:p>
            <a:r>
              <a:rPr lang="es-ES"/>
              <a:t>Haga clic para modificar el estilo de título del patrón</a:t>
            </a:r>
          </a:p>
        </p:txBody>
      </p:sp>
      <p:sp>
        <p:nvSpPr>
          <p:cNvPr id="3" name="Marcador de posición de imagen 2"/>
          <p:cNvSpPr>
            <a:spLocks noGrp="1"/>
          </p:cNvSpPr>
          <p:nvPr>
            <p:ph type="pic" idx="1"/>
          </p:nvPr>
        </p:nvSpPr>
        <p:spPr>
          <a:xfrm>
            <a:off x="1792288" y="459581"/>
            <a:ext cx="5486400" cy="30861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ES" dirty="0"/>
          </a:p>
        </p:txBody>
      </p:sp>
      <p:sp>
        <p:nvSpPr>
          <p:cNvPr id="4" name="Marcador de texto 3"/>
          <p:cNvSpPr>
            <a:spLocks noGrp="1"/>
          </p:cNvSpPr>
          <p:nvPr>
            <p:ph type="body" sz="half" idx="2"/>
          </p:nvPr>
        </p:nvSpPr>
        <p:spPr>
          <a:xfrm>
            <a:off x="1792288" y="4025503"/>
            <a:ext cx="5486400" cy="603647"/>
          </a:xfrm>
        </p:spPr>
        <p:txBody>
          <a:bodyPr anchor="ct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Marcador de fecha 4"/>
          <p:cNvSpPr>
            <a:spLocks noGrp="1"/>
          </p:cNvSpPr>
          <p:nvPr>
            <p:ph type="dt" sz="half" idx="10"/>
          </p:nvPr>
        </p:nvSpPr>
        <p:spPr/>
        <p:txBody>
          <a:bodyPr/>
          <a:lstStyle/>
          <a:p>
            <a:fld id="{4E9FA21B-BDDB-C244-9274-C2801C3AE856}" type="datetimeFigureOut">
              <a:rPr lang="es-ES" smtClean="0"/>
              <a:t>23/09/2020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1EAF264-23B6-5B4D-8F12-341FB9E6A540}" type="slidenum">
              <a:rPr lang="es-ES" smtClean="0"/>
              <a:t>‹Nº›</a:t>
            </a:fld>
            <a:endParaRPr lang="es-ES"/>
          </a:p>
        </p:txBody>
      </p:sp>
    </p:spTree>
    <p:extLst>
      <p:ext uri="{BB962C8B-B14F-4D97-AF65-F5344CB8AC3E}">
        <p14:creationId xmlns:p14="http://schemas.microsoft.com/office/powerpoint/2010/main" val="429417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55502"/>
            <a:ext cx="7365067" cy="85725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E9FA21B-BDDB-C244-9274-C2801C3AE856}" type="datetimeFigureOut">
              <a:rPr lang="es-ES" smtClean="0"/>
              <a:t>23/09/2020</a:t>
            </a:fld>
            <a:endParaRPr lang="es-ES"/>
          </a:p>
        </p:txBody>
      </p:sp>
      <p:sp>
        <p:nvSpPr>
          <p:cNvPr id="5" name="Marcador de pie de página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1EAF264-23B6-5B4D-8F12-341FB9E6A540}" type="slidenum">
              <a:rPr lang="es-ES" smtClean="0"/>
              <a:t>‹Nº›</a:t>
            </a:fld>
            <a:endParaRPr lang="es-ES"/>
          </a:p>
        </p:txBody>
      </p:sp>
    </p:spTree>
    <p:extLst>
      <p:ext uri="{BB962C8B-B14F-4D97-AF65-F5344CB8AC3E}">
        <p14:creationId xmlns:p14="http://schemas.microsoft.com/office/powerpoint/2010/main" val="4144931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4400" b="1" kern="1200">
          <a:solidFill>
            <a:srgbClr val="244B97"/>
          </a:solidFill>
          <a:latin typeface="+mj-lt"/>
          <a:ea typeface="+mj-ea"/>
          <a:cs typeface="+mj-cs"/>
        </a:defRPr>
      </a:lvl1pPr>
    </p:titleStyle>
    <p:body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mn-lt"/>
          <a:ea typeface="+mn-ea"/>
          <a:cs typeface="+mn-cs"/>
        </a:defRPr>
      </a:lvl1pPr>
      <a:lvl2pPr marL="742950" indent="-285750" algn="l" defTabSz="457200" rtl="0" eaLnBrk="1" latinLnBrk="0" hangingPunct="1">
        <a:spcBef>
          <a:spcPct val="20000"/>
        </a:spcBef>
        <a:buFont typeface="Arial"/>
        <a:buChar char="–"/>
        <a:defRPr sz="1800" kern="120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Documentos%20para%20el%20proyecto%20de%20Sanambiente/Plan%20del%20proyecto%20de%20Sanambiente.docx"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sanambiente.com.co/index.php/nosotros" TargetMode="External"/><Relationship Id="rId2" Type="http://schemas.openxmlformats.org/officeDocument/2006/relationships/hyperlink" Target="https://www.iso.org/obp/ui/#iso:std:iso-iec:tr:29110:-5-2-1:ed-1:v1:en" TargetMode="External"/><Relationship Id="rId1" Type="http://schemas.openxmlformats.org/officeDocument/2006/relationships/slideLayout" Target="../slideLayouts/slideLayout2.xml"/><Relationship Id="rId5" Type="http://schemas.openxmlformats.org/officeDocument/2006/relationships/hyperlink" Target="http://ima.udg.edu/~sellares/EINF-ES2/Present1011/MetodoPesadesICONIX.pdf" TargetMode="External"/><Relationship Id="rId4" Type="http://schemas.openxmlformats.org/officeDocument/2006/relationships/hyperlink" Target="https://www.ee.co.za/wp-content/uploads/legacy/Trans12p236-247.pdf"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s://pja.mykhi.org/0sem/MAS/books/Addison.Wesley.Applying.Use.Case.Driven.Object.Modeling.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7.xml"/><Relationship Id="rId7" Type="http://schemas.openxmlformats.org/officeDocument/2006/relationships/slide" Target="slide11.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10.xml"/><Relationship Id="rId11" Type="http://schemas.openxmlformats.org/officeDocument/2006/relationships/slide" Target="slide28.xml"/><Relationship Id="rId5" Type="http://schemas.openxmlformats.org/officeDocument/2006/relationships/slide" Target="slide9.xml"/><Relationship Id="rId10" Type="http://schemas.openxmlformats.org/officeDocument/2006/relationships/slide" Target="slide27.xml"/><Relationship Id="rId4" Type="http://schemas.openxmlformats.org/officeDocument/2006/relationships/slide" Target="slide8.xml"/><Relationship Id="rId9" Type="http://schemas.openxmlformats.org/officeDocument/2006/relationships/slide" Target="slide1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266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3412269" cy="857250"/>
          </a:xfrm>
        </p:spPr>
        <p:txBody>
          <a:bodyPr>
            <a:normAutofit/>
          </a:bodyPr>
          <a:lstStyle/>
          <a:p>
            <a:r>
              <a:rPr lang="es-ES" sz="2500" dirty="0">
                <a:latin typeface="Arial" panose="020B0604020202020204" pitchFamily="34" charset="0"/>
                <a:cs typeface="Arial" panose="020B0604020202020204" pitchFamily="34" charset="0"/>
              </a:rPr>
              <a:t>5. Objetivo general</a:t>
            </a:r>
          </a:p>
        </p:txBody>
      </p:sp>
      <p:sp>
        <p:nvSpPr>
          <p:cNvPr id="3" name="Marcador de contenido 2"/>
          <p:cNvSpPr>
            <a:spLocks noGrp="1"/>
          </p:cNvSpPr>
          <p:nvPr>
            <p:ph idx="1"/>
          </p:nvPr>
        </p:nvSpPr>
        <p:spPr>
          <a:xfrm>
            <a:off x="457200" y="1200151"/>
            <a:ext cx="8229600" cy="1360004"/>
          </a:xfrm>
        </p:spPr>
        <p:txBody>
          <a:bodyPr>
            <a:normAutofit/>
          </a:bodyPr>
          <a:lstStyle/>
          <a:p>
            <a:pPr algn="just"/>
            <a:r>
              <a:rPr lang="es-CO" sz="2000" dirty="0">
                <a:solidFill>
                  <a:schemeClr val="tx1">
                    <a:lumMod val="95000"/>
                    <a:lumOff val="5000"/>
                  </a:schemeClr>
                </a:solidFill>
                <a:latin typeface="Arial" panose="020B0604020202020204" pitchFamily="34" charset="0"/>
                <a:cs typeface="Arial" panose="020B0604020202020204" pitchFamily="34" charset="0"/>
              </a:rPr>
              <a:t>Establecer un marco de trabajo siguiendo los lineamientos dados por la ISO/IEC 29110 utilizando como caso de estudio la integración de procesos del proyecto Sanambiente S.A.S sede Cali.</a:t>
            </a:r>
            <a:endParaRPr lang="es-CO" sz="2000" b="1" dirty="0">
              <a:solidFill>
                <a:schemeClr val="tx1">
                  <a:lumMod val="95000"/>
                  <a:lumOff val="5000"/>
                </a:schemeClr>
              </a:solidFill>
              <a:latin typeface="Arial" panose="020B0604020202020204" pitchFamily="34" charset="0"/>
              <a:cs typeface="Arial" panose="020B0604020202020204" pitchFamily="34" charset="0"/>
            </a:endParaRPr>
          </a:p>
          <a:p>
            <a:endParaRPr lang="es-ES" sz="2000" dirty="0"/>
          </a:p>
        </p:txBody>
      </p:sp>
      <p:pic>
        <p:nvPicPr>
          <p:cNvPr id="4" name="Imagen 3" descr="Imagen relacionada">
            <a:extLst>
              <a:ext uri="{FF2B5EF4-FFF2-40B4-BE49-F238E27FC236}">
                <a16:creationId xmlns:a16="http://schemas.microsoft.com/office/drawing/2014/main" id="{79BC3676-D97D-4584-A6DA-D61E0BEDCCB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741877" y="2583344"/>
            <a:ext cx="1567313" cy="1499557"/>
          </a:xfrm>
          <a:prstGeom prst="rect">
            <a:avLst/>
          </a:prstGeom>
          <a:noFill/>
          <a:ln>
            <a:noFill/>
          </a:ln>
        </p:spPr>
      </p:pic>
    </p:spTree>
    <p:extLst>
      <p:ext uri="{BB962C8B-B14F-4D97-AF65-F5344CB8AC3E}">
        <p14:creationId xmlns:p14="http://schemas.microsoft.com/office/powerpoint/2010/main" val="1146760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4114800" cy="857250"/>
          </a:xfrm>
        </p:spPr>
        <p:txBody>
          <a:bodyPr>
            <a:normAutofit/>
          </a:bodyPr>
          <a:lstStyle/>
          <a:p>
            <a:r>
              <a:rPr lang="es-ES" sz="2500" dirty="0">
                <a:latin typeface="Arial" panose="020B0604020202020204" pitchFamily="34" charset="0"/>
                <a:cs typeface="Arial" panose="020B0604020202020204" pitchFamily="34" charset="0"/>
              </a:rPr>
              <a:t>6. Objetivos específicos</a:t>
            </a:r>
          </a:p>
        </p:txBody>
      </p:sp>
      <p:sp>
        <p:nvSpPr>
          <p:cNvPr id="3" name="Marcador de contenido 2"/>
          <p:cNvSpPr>
            <a:spLocks noGrp="1"/>
          </p:cNvSpPr>
          <p:nvPr>
            <p:ph idx="1"/>
          </p:nvPr>
        </p:nvSpPr>
        <p:spPr>
          <a:xfrm>
            <a:off x="457200" y="1086710"/>
            <a:ext cx="8229600" cy="3308054"/>
          </a:xfrm>
        </p:spPr>
        <p:txBody>
          <a:bodyPr>
            <a:noAutofit/>
          </a:bodyPr>
          <a:lstStyle/>
          <a:p>
            <a:pPr lvl="0"/>
            <a:r>
              <a:rPr lang="es-CO" sz="2000" dirty="0">
                <a:solidFill>
                  <a:schemeClr val="tx1">
                    <a:lumMod val="95000"/>
                    <a:lumOff val="5000"/>
                  </a:schemeClr>
                </a:solidFill>
                <a:latin typeface="Arial" panose="020B0604020202020204" pitchFamily="34" charset="0"/>
                <a:cs typeface="Arial" panose="020B0604020202020204" pitchFamily="34" charset="0"/>
              </a:rPr>
              <a:t>Identificar los procesos y medidas propuestas por la ISO/IEC 29110 que se adecúen a las características del gestor de datos ambientales de la empresa Sanambiente S.A.S.</a:t>
            </a:r>
          </a:p>
          <a:p>
            <a:pPr lvl="0"/>
            <a:r>
              <a:rPr lang="es-CO" sz="2000" dirty="0">
                <a:solidFill>
                  <a:schemeClr val="tx1">
                    <a:lumMod val="95000"/>
                    <a:lumOff val="5000"/>
                  </a:schemeClr>
                </a:solidFill>
                <a:latin typeface="Arial" panose="020B0604020202020204" pitchFamily="34" charset="0"/>
                <a:cs typeface="Arial" panose="020B0604020202020204" pitchFamily="34" charset="0"/>
              </a:rPr>
              <a:t>Establecer la ruta de procesos y herramientas que permitan la integración de los equipos del proyecto de Sanambiente S.A.S de acuerdo a la ISO/IEC 29110.</a:t>
            </a:r>
          </a:p>
          <a:p>
            <a:pPr lvl="0"/>
            <a:r>
              <a:rPr lang="es-CO" sz="2000" dirty="0">
                <a:solidFill>
                  <a:schemeClr val="tx1">
                    <a:lumMod val="95000"/>
                    <a:lumOff val="5000"/>
                  </a:schemeClr>
                </a:solidFill>
                <a:latin typeface="Arial" panose="020B0604020202020204" pitchFamily="34" charset="0"/>
                <a:cs typeface="Arial" panose="020B0604020202020204" pitchFamily="34" charset="0"/>
              </a:rPr>
              <a:t>Aplicar el marco de trabajo identificado en la ISO/IEC 29110 al proyecto Sanambiente S.A.S.</a:t>
            </a:r>
          </a:p>
          <a:p>
            <a:r>
              <a:rPr lang="es-CO" sz="2000" dirty="0">
                <a:solidFill>
                  <a:schemeClr val="tx1">
                    <a:lumMod val="95000"/>
                    <a:lumOff val="5000"/>
                  </a:schemeClr>
                </a:solidFill>
                <a:latin typeface="Arial" panose="020B0604020202020204" pitchFamily="34" charset="0"/>
                <a:cs typeface="Arial" panose="020B0604020202020204" pitchFamily="34" charset="0"/>
              </a:rPr>
              <a:t>Evaluar los resultados de la aplicación del marco de trabajo de acuerdo a la ISO/IEC 29110.</a:t>
            </a:r>
          </a:p>
          <a:p>
            <a:endParaRPr lang="es-ES" sz="2000" dirty="0"/>
          </a:p>
        </p:txBody>
      </p:sp>
      <p:pic>
        <p:nvPicPr>
          <p:cNvPr id="4" name="Imagen 3" descr="Imagen relacionada">
            <a:extLst>
              <a:ext uri="{FF2B5EF4-FFF2-40B4-BE49-F238E27FC236}">
                <a16:creationId xmlns:a16="http://schemas.microsoft.com/office/drawing/2014/main" id="{F281EE64-ADB0-4E81-95D6-4FEEC70FECC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40683" y="69955"/>
            <a:ext cx="1136787" cy="1071273"/>
          </a:xfrm>
          <a:prstGeom prst="rect">
            <a:avLst/>
          </a:prstGeom>
          <a:noFill/>
          <a:ln>
            <a:noFill/>
          </a:ln>
        </p:spPr>
      </p:pic>
    </p:spTree>
    <p:extLst>
      <p:ext uri="{BB962C8B-B14F-4D97-AF65-F5344CB8AC3E}">
        <p14:creationId xmlns:p14="http://schemas.microsoft.com/office/powerpoint/2010/main" val="1180751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4114800" cy="857250"/>
          </a:xfrm>
        </p:spPr>
        <p:txBody>
          <a:bodyPr>
            <a:normAutofit/>
          </a:bodyPr>
          <a:lstStyle/>
          <a:p>
            <a:r>
              <a:rPr lang="es-CO" sz="2500" dirty="0">
                <a:latin typeface="Arial" panose="020B0604020202020204" pitchFamily="34" charset="0"/>
                <a:cs typeface="Arial" panose="020B0604020202020204" pitchFamily="34" charset="0"/>
              </a:rPr>
              <a:t>7. Marco teórico (1/6) </a:t>
            </a:r>
            <a:endParaRPr lang="es-ES" sz="2500" dirty="0">
              <a:latin typeface="Arial" panose="020B0604020202020204" pitchFamily="34" charset="0"/>
              <a:cs typeface="Arial" panose="020B0604020202020204" pitchFamily="34" charset="0"/>
            </a:endParaRPr>
          </a:p>
        </p:txBody>
      </p:sp>
      <p:sp>
        <p:nvSpPr>
          <p:cNvPr id="3" name="Marcador de contenido 2"/>
          <p:cNvSpPr>
            <a:spLocks noGrp="1"/>
          </p:cNvSpPr>
          <p:nvPr>
            <p:ph idx="1"/>
          </p:nvPr>
        </p:nvSpPr>
        <p:spPr>
          <a:xfrm>
            <a:off x="457200" y="1200151"/>
            <a:ext cx="8229600" cy="1472165"/>
          </a:xfrm>
        </p:spPr>
        <p:txBody>
          <a:bodyPr>
            <a:normAutofit/>
          </a:bodyPr>
          <a:lstStyle/>
          <a:p>
            <a:pPr marL="0" indent="0">
              <a:buNone/>
            </a:pPr>
            <a:r>
              <a:rPr lang="es-CO" sz="2000" b="1" dirty="0">
                <a:solidFill>
                  <a:schemeClr val="tx1">
                    <a:lumMod val="95000"/>
                    <a:lumOff val="5000"/>
                  </a:schemeClr>
                </a:solidFill>
                <a:latin typeface="Arial" panose="020B0604020202020204" pitchFamily="34" charset="0"/>
                <a:cs typeface="Arial" panose="020B0604020202020204" pitchFamily="34" charset="0"/>
              </a:rPr>
              <a:t>Estándar ISO/IEC 29110</a:t>
            </a:r>
            <a:endParaRPr lang="es-CO" sz="2000" dirty="0">
              <a:solidFill>
                <a:schemeClr val="tx1">
                  <a:lumMod val="95000"/>
                  <a:lumOff val="5000"/>
                </a:schemeClr>
              </a:solidFill>
              <a:latin typeface="Arial" panose="020B0604020202020204" pitchFamily="34" charset="0"/>
              <a:cs typeface="Arial" panose="020B0604020202020204" pitchFamily="34" charset="0"/>
            </a:endParaRPr>
          </a:p>
          <a:p>
            <a:r>
              <a:rPr lang="es-CO" sz="2000" dirty="0">
                <a:solidFill>
                  <a:schemeClr val="tx1">
                    <a:lumMod val="95000"/>
                    <a:lumOff val="5000"/>
                  </a:schemeClr>
                </a:solidFill>
                <a:latin typeface="Arial" panose="020B0604020202020204" pitchFamily="34" charset="0"/>
                <a:cs typeface="Arial" panose="020B0604020202020204" pitchFamily="34" charset="0"/>
              </a:rPr>
              <a:t>Es una norma bajo el título “</a:t>
            </a:r>
            <a:r>
              <a:rPr lang="es-CO" sz="2000" i="1" dirty="0">
                <a:solidFill>
                  <a:schemeClr val="tx1">
                    <a:lumMod val="95000"/>
                    <a:lumOff val="5000"/>
                  </a:schemeClr>
                </a:solidFill>
                <a:latin typeface="Arial" panose="020B0604020202020204" pitchFamily="34" charset="0"/>
                <a:cs typeface="Arial" panose="020B0604020202020204" pitchFamily="34" charset="0"/>
              </a:rPr>
              <a:t>Ingeniería de Software – Perfiles del ciclo de vida para entidades muy pequeñas</a:t>
            </a:r>
            <a:r>
              <a:rPr lang="es-CO" sz="2000" dirty="0">
                <a:solidFill>
                  <a:schemeClr val="tx1">
                    <a:lumMod val="95000"/>
                    <a:lumOff val="5000"/>
                  </a:schemeClr>
                </a:solidFill>
                <a:latin typeface="Arial" panose="020B0604020202020204" pitchFamily="34" charset="0"/>
                <a:cs typeface="Arial" panose="020B0604020202020204" pitchFamily="34" charset="0"/>
              </a:rPr>
              <a:t> (Very Small Enterprises (VSEs))”(ISO/IEC, 2011, p. vi).</a:t>
            </a:r>
          </a:p>
        </p:txBody>
      </p:sp>
      <p:pic>
        <p:nvPicPr>
          <p:cNvPr id="4" name="Imagen 3">
            <a:extLst>
              <a:ext uri="{FF2B5EF4-FFF2-40B4-BE49-F238E27FC236}">
                <a16:creationId xmlns:a16="http://schemas.microsoft.com/office/drawing/2014/main" id="{A9561552-0DC4-4C66-BDE4-AA04F784B7D7}"/>
              </a:ext>
            </a:extLst>
          </p:cNvPr>
          <p:cNvPicPr>
            <a:picLocks noChangeAspect="1"/>
          </p:cNvPicPr>
          <p:nvPr/>
        </p:nvPicPr>
        <p:blipFill>
          <a:blip r:embed="rId2"/>
          <a:stretch>
            <a:fillRect/>
          </a:stretch>
        </p:blipFill>
        <p:spPr>
          <a:xfrm>
            <a:off x="3099834" y="2809238"/>
            <a:ext cx="2944332" cy="1472166"/>
          </a:xfrm>
          <a:prstGeom prst="rect">
            <a:avLst/>
          </a:prstGeom>
        </p:spPr>
      </p:pic>
    </p:spTree>
    <p:extLst>
      <p:ext uri="{BB962C8B-B14F-4D97-AF65-F5344CB8AC3E}">
        <p14:creationId xmlns:p14="http://schemas.microsoft.com/office/powerpoint/2010/main" val="2374186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4114800" cy="857250"/>
          </a:xfrm>
        </p:spPr>
        <p:txBody>
          <a:bodyPr>
            <a:normAutofit/>
          </a:bodyPr>
          <a:lstStyle/>
          <a:p>
            <a:r>
              <a:rPr lang="es-CO" sz="2500" dirty="0">
                <a:latin typeface="Arial" panose="020B0604020202020204" pitchFamily="34" charset="0"/>
                <a:cs typeface="Arial" panose="020B0604020202020204" pitchFamily="34" charset="0"/>
              </a:rPr>
              <a:t>7. Marco teórico (2/6) </a:t>
            </a:r>
            <a:endParaRPr lang="es-ES" sz="2500" dirty="0">
              <a:latin typeface="Arial" panose="020B0604020202020204" pitchFamily="34" charset="0"/>
              <a:cs typeface="Arial" panose="020B0604020202020204" pitchFamily="34" charset="0"/>
            </a:endParaRPr>
          </a:p>
        </p:txBody>
      </p:sp>
      <p:sp>
        <p:nvSpPr>
          <p:cNvPr id="3" name="Marcador de contenido 2"/>
          <p:cNvSpPr>
            <a:spLocks noGrp="1"/>
          </p:cNvSpPr>
          <p:nvPr>
            <p:ph idx="1"/>
          </p:nvPr>
        </p:nvSpPr>
        <p:spPr>
          <a:xfrm>
            <a:off x="457200" y="983059"/>
            <a:ext cx="8229600" cy="1273691"/>
          </a:xfrm>
        </p:spPr>
        <p:txBody>
          <a:bodyPr>
            <a:normAutofit/>
          </a:bodyPr>
          <a:lstStyle/>
          <a:p>
            <a:r>
              <a:rPr lang="es-CO" sz="2000" dirty="0">
                <a:solidFill>
                  <a:schemeClr val="tx1"/>
                </a:solidFill>
                <a:latin typeface="Arial" panose="020B0604020202020204" pitchFamily="34" charset="0"/>
                <a:cs typeface="Arial" panose="020B0604020202020204" pitchFamily="34" charset="0"/>
              </a:rPr>
              <a:t>El estándar define los procesos de gestión de proyectos e implementación de software, junto con sus fases y artefactos correspondientes (ISO/IEC, 2011, p. 3).</a:t>
            </a:r>
            <a:endParaRPr lang="es-ES" sz="2000" dirty="0">
              <a:solidFill>
                <a:schemeClr val="tx1"/>
              </a:solidFill>
              <a:latin typeface="Arial" panose="020B0604020202020204" pitchFamily="34" charset="0"/>
              <a:cs typeface="Arial" panose="020B0604020202020204" pitchFamily="34" charset="0"/>
            </a:endParaRPr>
          </a:p>
        </p:txBody>
      </p:sp>
      <p:grpSp>
        <p:nvGrpSpPr>
          <p:cNvPr id="5" name="Grupo 4">
            <a:extLst>
              <a:ext uri="{FF2B5EF4-FFF2-40B4-BE49-F238E27FC236}">
                <a16:creationId xmlns:a16="http://schemas.microsoft.com/office/drawing/2014/main" id="{4FCCF8E4-449C-41A1-9046-9324CCA7D8B5}"/>
              </a:ext>
            </a:extLst>
          </p:cNvPr>
          <p:cNvGrpSpPr/>
          <p:nvPr/>
        </p:nvGrpSpPr>
        <p:grpSpPr>
          <a:xfrm>
            <a:off x="2513627" y="2178816"/>
            <a:ext cx="3952549" cy="2092160"/>
            <a:chOff x="-140874" y="0"/>
            <a:chExt cx="5942992" cy="3513933"/>
          </a:xfrm>
        </p:grpSpPr>
        <p:sp>
          <p:nvSpPr>
            <p:cNvPr id="6" name="Rectángulo 5">
              <a:extLst>
                <a:ext uri="{FF2B5EF4-FFF2-40B4-BE49-F238E27FC236}">
                  <a16:creationId xmlns:a16="http://schemas.microsoft.com/office/drawing/2014/main" id="{493DF7AE-FB65-4488-B328-4F4926344246}"/>
                </a:ext>
              </a:extLst>
            </p:cNvPr>
            <p:cNvSpPr/>
            <p:nvPr/>
          </p:nvSpPr>
          <p:spPr>
            <a:xfrm>
              <a:off x="-140874" y="42711"/>
              <a:ext cx="1337613" cy="744240"/>
            </a:xfrm>
            <a:prstGeom prst="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lnSpc>
                  <a:spcPct val="150000"/>
                </a:lnSpc>
              </a:pPr>
              <a:r>
                <a:rPr lang="es-CO" sz="1000" dirty="0">
                  <a:latin typeface="Arial" panose="020B0604020202020204" pitchFamily="34" charset="0"/>
                  <a:ea typeface="Arial" panose="020B0604020202020204" pitchFamily="34" charset="0"/>
                  <a:cs typeface="Arial" panose="020B0604020202020204" pitchFamily="34" charset="0"/>
                </a:rPr>
                <a:t>Declaración de trabajo</a:t>
              </a:r>
            </a:p>
          </p:txBody>
        </p:sp>
        <p:sp>
          <p:nvSpPr>
            <p:cNvPr id="7" name="Rectángulo redondeado 6">
              <a:extLst>
                <a:ext uri="{FF2B5EF4-FFF2-40B4-BE49-F238E27FC236}">
                  <a16:creationId xmlns:a16="http://schemas.microsoft.com/office/drawing/2014/main" id="{C9B0FE2A-38B3-4D0D-AE1E-76AEA354BF5F}"/>
                </a:ext>
              </a:extLst>
            </p:cNvPr>
            <p:cNvSpPr/>
            <p:nvPr/>
          </p:nvSpPr>
          <p:spPr>
            <a:xfrm>
              <a:off x="1897232" y="0"/>
              <a:ext cx="1908850" cy="830580"/>
            </a:xfrm>
            <a:prstGeom prst="round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lnSpc>
                  <a:spcPct val="150000"/>
                </a:lnSpc>
              </a:pPr>
              <a:r>
                <a:rPr lang="es-CO" sz="1000" b="1" dirty="0">
                  <a:latin typeface="Arial" panose="020B0604020202020204" pitchFamily="34" charset="0"/>
                  <a:ea typeface="Arial" panose="020B0604020202020204" pitchFamily="34" charset="0"/>
                  <a:cs typeface="Arial" panose="020B0604020202020204" pitchFamily="34" charset="0"/>
                </a:rPr>
                <a:t>Proceso:</a:t>
              </a:r>
              <a:r>
                <a:rPr lang="es-CO" sz="1000" dirty="0">
                  <a:latin typeface="Arial" panose="020B0604020202020204" pitchFamily="34" charset="0"/>
                  <a:ea typeface="Arial" panose="020B0604020202020204" pitchFamily="34" charset="0"/>
                  <a:cs typeface="Arial" panose="020B0604020202020204" pitchFamily="34" charset="0"/>
                </a:rPr>
                <a:t> Gestión del proyecto</a:t>
              </a:r>
            </a:p>
          </p:txBody>
        </p:sp>
        <p:cxnSp>
          <p:nvCxnSpPr>
            <p:cNvPr id="8" name="Conector recto de flecha 7">
              <a:extLst>
                <a:ext uri="{FF2B5EF4-FFF2-40B4-BE49-F238E27FC236}">
                  <a16:creationId xmlns:a16="http://schemas.microsoft.com/office/drawing/2014/main" id="{471014F4-0CFB-4571-9858-B42D1167029A}"/>
                </a:ext>
              </a:extLst>
            </p:cNvPr>
            <p:cNvCxnSpPr/>
            <p:nvPr/>
          </p:nvCxnSpPr>
          <p:spPr>
            <a:xfrm>
              <a:off x="1232994" y="418289"/>
              <a:ext cx="647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Flecha arriba y abajo 8">
              <a:extLst>
                <a:ext uri="{FF2B5EF4-FFF2-40B4-BE49-F238E27FC236}">
                  <a16:creationId xmlns:a16="http://schemas.microsoft.com/office/drawing/2014/main" id="{12AE0A75-95DB-4695-BD65-D8059A7F6365}"/>
                </a:ext>
              </a:extLst>
            </p:cNvPr>
            <p:cNvSpPr/>
            <p:nvPr/>
          </p:nvSpPr>
          <p:spPr>
            <a:xfrm>
              <a:off x="2524269" y="852877"/>
              <a:ext cx="754379" cy="1514291"/>
            </a:xfrm>
            <a:prstGeom prst="upDownArrow">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endParaRPr lang="es-CO" sz="1000">
                <a:latin typeface="Arial" panose="020B0604020202020204" pitchFamily="34" charset="0"/>
                <a:cs typeface="Arial" panose="020B0604020202020204" pitchFamily="34" charset="0"/>
              </a:endParaRPr>
            </a:p>
          </p:txBody>
        </p:sp>
        <p:sp>
          <p:nvSpPr>
            <p:cNvPr id="10" name="Rectángulo redondeado 9">
              <a:extLst>
                <a:ext uri="{FF2B5EF4-FFF2-40B4-BE49-F238E27FC236}">
                  <a16:creationId xmlns:a16="http://schemas.microsoft.com/office/drawing/2014/main" id="{5AD92D59-CB89-407E-B922-8DDCC49BD5A3}"/>
                </a:ext>
              </a:extLst>
            </p:cNvPr>
            <p:cNvSpPr/>
            <p:nvPr/>
          </p:nvSpPr>
          <p:spPr>
            <a:xfrm>
              <a:off x="1310076" y="2408674"/>
              <a:ext cx="2969858" cy="1105259"/>
            </a:xfrm>
            <a:prstGeom prst="round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lnSpc>
                  <a:spcPct val="150000"/>
                </a:lnSpc>
              </a:pPr>
              <a:r>
                <a:rPr lang="es-CO" sz="1000" b="1" dirty="0">
                  <a:latin typeface="Arial" panose="020B0604020202020204" pitchFamily="34" charset="0"/>
                  <a:ea typeface="Arial" panose="020B0604020202020204" pitchFamily="34" charset="0"/>
                  <a:cs typeface="Arial" panose="020B0604020202020204" pitchFamily="34" charset="0"/>
                </a:rPr>
                <a:t>Proceso: </a:t>
              </a:r>
              <a:r>
                <a:rPr lang="es-CO" sz="1000" dirty="0">
                  <a:latin typeface="Arial" panose="020B0604020202020204" pitchFamily="34" charset="0"/>
                  <a:ea typeface="Arial" panose="020B0604020202020204" pitchFamily="34" charset="0"/>
                  <a:cs typeface="Arial" panose="020B0604020202020204" pitchFamily="34" charset="0"/>
                </a:rPr>
                <a:t>Implementación del </a:t>
              </a:r>
            </a:p>
            <a:p>
              <a:pPr algn="ctr">
                <a:lnSpc>
                  <a:spcPct val="150000"/>
                </a:lnSpc>
              </a:pPr>
              <a:r>
                <a:rPr lang="es-CO" sz="1000" dirty="0">
                  <a:latin typeface="Arial" panose="020B0604020202020204" pitchFamily="34" charset="0"/>
                  <a:ea typeface="Arial" panose="020B0604020202020204" pitchFamily="34" charset="0"/>
                  <a:cs typeface="Arial" panose="020B0604020202020204" pitchFamily="34" charset="0"/>
                </a:rPr>
                <a:t>Software</a:t>
              </a:r>
            </a:p>
          </p:txBody>
        </p:sp>
        <p:sp>
          <p:nvSpPr>
            <p:cNvPr id="11" name="Rectángulo 10">
              <a:extLst>
                <a:ext uri="{FF2B5EF4-FFF2-40B4-BE49-F238E27FC236}">
                  <a16:creationId xmlns:a16="http://schemas.microsoft.com/office/drawing/2014/main" id="{A60B9BDD-4B22-4EC8-A00A-DE7D45E34B30}"/>
                </a:ext>
              </a:extLst>
            </p:cNvPr>
            <p:cNvSpPr/>
            <p:nvPr/>
          </p:nvSpPr>
          <p:spPr>
            <a:xfrm>
              <a:off x="3943128" y="1241533"/>
              <a:ext cx="1858990" cy="811305"/>
            </a:xfrm>
            <a:prstGeom prst="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lnSpc>
                  <a:spcPct val="150000"/>
                </a:lnSpc>
              </a:pPr>
              <a:r>
                <a:rPr lang="es-CO" sz="1000" dirty="0">
                  <a:latin typeface="Arial" panose="020B0604020202020204" pitchFamily="34" charset="0"/>
                  <a:ea typeface="Arial" panose="020B0604020202020204" pitchFamily="34" charset="0"/>
                  <a:cs typeface="Arial" panose="020B0604020202020204" pitchFamily="34" charset="0"/>
                </a:rPr>
                <a:t>Configuración de  </a:t>
              </a:r>
            </a:p>
            <a:p>
              <a:pPr algn="ctr">
                <a:lnSpc>
                  <a:spcPct val="150000"/>
                </a:lnSpc>
              </a:pPr>
              <a:r>
                <a:rPr lang="es-CO" sz="1000" dirty="0">
                  <a:latin typeface="Arial" panose="020B0604020202020204" pitchFamily="34" charset="0"/>
                  <a:ea typeface="Arial" panose="020B0604020202020204" pitchFamily="34" charset="0"/>
                  <a:cs typeface="Arial" panose="020B0604020202020204" pitchFamily="34" charset="0"/>
                </a:rPr>
                <a:t>Software</a:t>
              </a:r>
            </a:p>
          </p:txBody>
        </p:sp>
      </p:grpSp>
      <p:sp>
        <p:nvSpPr>
          <p:cNvPr id="12" name="CuadroTexto 11">
            <a:extLst>
              <a:ext uri="{FF2B5EF4-FFF2-40B4-BE49-F238E27FC236}">
                <a16:creationId xmlns:a16="http://schemas.microsoft.com/office/drawing/2014/main" id="{69282DB4-688E-4AA7-8516-3B25E97C8187}"/>
              </a:ext>
            </a:extLst>
          </p:cNvPr>
          <p:cNvSpPr txBox="1"/>
          <p:nvPr/>
        </p:nvSpPr>
        <p:spPr>
          <a:xfrm>
            <a:off x="2904018" y="4358604"/>
            <a:ext cx="3382464" cy="276999"/>
          </a:xfrm>
          <a:prstGeom prst="rect">
            <a:avLst/>
          </a:prstGeom>
          <a:noFill/>
        </p:spPr>
        <p:txBody>
          <a:bodyPr wrap="none" rtlCol="0">
            <a:spAutoFit/>
          </a:bodyPr>
          <a:lstStyle/>
          <a:p>
            <a:r>
              <a:rPr lang="es-CO" sz="1200" i="1" dirty="0">
                <a:latin typeface="Arial" panose="020B0604020202020204" pitchFamily="34" charset="0"/>
                <a:cs typeface="Arial" panose="020B0604020202020204" pitchFamily="34" charset="0"/>
              </a:rPr>
              <a:t>Procesos básicos del estándar ISO/IEC 29110.</a:t>
            </a:r>
          </a:p>
        </p:txBody>
      </p:sp>
      <p:sp>
        <p:nvSpPr>
          <p:cNvPr id="13" name="Rectángulo 12">
            <a:extLst>
              <a:ext uri="{FF2B5EF4-FFF2-40B4-BE49-F238E27FC236}">
                <a16:creationId xmlns:a16="http://schemas.microsoft.com/office/drawing/2014/main" id="{71A295B5-3C5F-4132-873B-3A2E1A55A14F}"/>
              </a:ext>
            </a:extLst>
          </p:cNvPr>
          <p:cNvSpPr/>
          <p:nvPr/>
        </p:nvSpPr>
        <p:spPr>
          <a:xfrm>
            <a:off x="457200" y="4743390"/>
            <a:ext cx="7266899" cy="400110"/>
          </a:xfrm>
          <a:prstGeom prst="rect">
            <a:avLst/>
          </a:prstGeom>
        </p:spPr>
        <p:txBody>
          <a:bodyPr wrap="square">
            <a:spAutoFit/>
          </a:bodyPr>
          <a:lstStyle/>
          <a:p>
            <a:r>
              <a:rPr lang="en-US" sz="1000" dirty="0">
                <a:latin typeface="Arial" panose="020B0604020202020204" pitchFamily="34" charset="0"/>
                <a:cs typeface="Arial" panose="020B0604020202020204" pitchFamily="34" charset="0"/>
              </a:rPr>
              <a:t>Nota: </a:t>
            </a:r>
            <a:r>
              <a:rPr lang="en-US" sz="1000" i="1" dirty="0">
                <a:latin typeface="Arial" panose="020B0604020202020204" pitchFamily="34" charset="0"/>
                <a:cs typeface="Arial" panose="020B0604020202020204" pitchFamily="34" charset="0"/>
              </a:rPr>
              <a:t>ISO/IEC. (2011). Software engineering - Lifecycle profiles for Very Small Entities (VSEs) Part 5-1-2: Management and engineering guide: Generic profile group: Basic profile, p.5.</a:t>
            </a:r>
            <a:endParaRPr lang="es-CO" sz="1000" i="1" dirty="0">
              <a:latin typeface="Arial" panose="020B0604020202020204" pitchFamily="34" charset="0"/>
              <a:cs typeface="Arial" panose="020B0604020202020204" pitchFamily="34" charset="0"/>
            </a:endParaRPr>
          </a:p>
        </p:txBody>
      </p:sp>
      <p:cxnSp>
        <p:nvCxnSpPr>
          <p:cNvPr id="14" name="Conector: angular 13">
            <a:extLst>
              <a:ext uri="{FF2B5EF4-FFF2-40B4-BE49-F238E27FC236}">
                <a16:creationId xmlns:a16="http://schemas.microsoft.com/office/drawing/2014/main" id="{8D278B6D-4D16-4361-8E09-DE4454FCB699}"/>
              </a:ext>
            </a:extLst>
          </p:cNvPr>
          <p:cNvCxnSpPr/>
          <p:nvPr/>
        </p:nvCxnSpPr>
        <p:spPr>
          <a:xfrm flipV="1">
            <a:off x="5453806" y="3401055"/>
            <a:ext cx="394184" cy="5408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29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4114800" cy="857250"/>
          </a:xfrm>
        </p:spPr>
        <p:txBody>
          <a:bodyPr>
            <a:normAutofit/>
          </a:bodyPr>
          <a:lstStyle/>
          <a:p>
            <a:r>
              <a:rPr lang="es-CO" sz="2500" dirty="0">
                <a:latin typeface="Arial" panose="020B0604020202020204" pitchFamily="34" charset="0"/>
                <a:cs typeface="Arial" panose="020B0604020202020204" pitchFamily="34" charset="0"/>
              </a:rPr>
              <a:t>7. Marco teórico (3/6) </a:t>
            </a:r>
            <a:endParaRPr lang="es-ES" sz="2500" dirty="0">
              <a:latin typeface="Arial" panose="020B0604020202020204" pitchFamily="34" charset="0"/>
              <a:cs typeface="Arial" panose="020B0604020202020204" pitchFamily="34" charset="0"/>
            </a:endParaRPr>
          </a:p>
        </p:txBody>
      </p:sp>
      <p:graphicFrame>
        <p:nvGraphicFramePr>
          <p:cNvPr id="14" name="Marcador de contenido 4">
            <a:extLst>
              <a:ext uri="{FF2B5EF4-FFF2-40B4-BE49-F238E27FC236}">
                <a16:creationId xmlns:a16="http://schemas.microsoft.com/office/drawing/2014/main" id="{BBDAF734-CC76-458B-9BB2-0474DF5BF735}"/>
              </a:ext>
            </a:extLst>
          </p:cNvPr>
          <p:cNvGraphicFramePr>
            <a:graphicFrameLocks/>
          </p:cNvGraphicFramePr>
          <p:nvPr>
            <p:extLst>
              <p:ext uri="{D42A27DB-BD31-4B8C-83A1-F6EECF244321}">
                <p14:modId xmlns:p14="http://schemas.microsoft.com/office/powerpoint/2010/main" val="3458719552"/>
              </p:ext>
            </p:extLst>
          </p:nvPr>
        </p:nvGraphicFramePr>
        <p:xfrm>
          <a:off x="457200" y="2093156"/>
          <a:ext cx="8275983" cy="20731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Marcador de contenido 2">
            <a:extLst>
              <a:ext uri="{FF2B5EF4-FFF2-40B4-BE49-F238E27FC236}">
                <a16:creationId xmlns:a16="http://schemas.microsoft.com/office/drawing/2014/main" id="{0B292774-6B23-4CCE-AED0-2CE1581F325B}"/>
              </a:ext>
            </a:extLst>
          </p:cNvPr>
          <p:cNvSpPr txBox="1">
            <a:spLocks/>
          </p:cNvSpPr>
          <p:nvPr/>
        </p:nvSpPr>
        <p:spPr>
          <a:xfrm>
            <a:off x="1377333" y="1282997"/>
            <a:ext cx="6389334" cy="590393"/>
          </a:xfrm>
          <a:prstGeom prst="rect">
            <a:avLst/>
          </a:prstGeom>
        </p:spPr>
        <p:txBody>
          <a:bodyPr vert="horz" lIns="91440" tIns="45720" rIns="91440" bIns="45720" rtlCol="0" anchor="ctr">
            <a:normAutofit fontScale="92500"/>
          </a:bodyPr>
          <a:lstStyle>
            <a:lvl1pPr marL="0" indent="0" algn="ctr" defTabSz="457200" rtl="0" eaLnBrk="1" latinLnBrk="0" hangingPunct="1">
              <a:spcBef>
                <a:spcPct val="20000"/>
              </a:spcBef>
              <a:buFont typeface="Arial"/>
              <a:buNone/>
              <a:defRPr sz="3200" kern="1200">
                <a:solidFill>
                  <a:schemeClr val="tx1">
                    <a:lumMod val="65000"/>
                    <a:lumOff val="35000"/>
                  </a:schemeClr>
                </a:solidFill>
                <a:latin typeface="+mn-lt"/>
                <a:ea typeface="+mn-ea"/>
                <a:cs typeface="+mn-cs"/>
              </a:defRPr>
            </a:lvl1pPr>
            <a:lvl2pPr marL="457200" indent="0" algn="l" defTabSz="457200" rtl="0" eaLnBrk="1" latinLnBrk="0" hangingPunct="1">
              <a:spcBef>
                <a:spcPct val="20000"/>
              </a:spcBef>
              <a:buFont typeface="Arial"/>
              <a:buNone/>
              <a:defRPr sz="2800" kern="1200">
                <a:solidFill>
                  <a:schemeClr val="tx1">
                    <a:lumMod val="65000"/>
                    <a:lumOff val="35000"/>
                  </a:schemeClr>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lumMod val="65000"/>
                    <a:lumOff val="35000"/>
                  </a:schemeClr>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lumMod val="65000"/>
                    <a:lumOff val="35000"/>
                  </a:schemeClr>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lumMod val="65000"/>
                    <a:lumOff val="35000"/>
                  </a:schemeClr>
                </a:solidFill>
                <a:latin typeface="+mn-lt"/>
                <a:ea typeface="+mn-ea"/>
                <a:cs typeface="+mn-cs"/>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20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20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2000" kern="1200">
                <a:solidFill>
                  <a:schemeClr val="tx1"/>
                </a:solidFill>
                <a:latin typeface="+mn-lt"/>
                <a:ea typeface="+mn-ea"/>
                <a:cs typeface="+mn-cs"/>
              </a:defRPr>
            </a:lvl9pPr>
          </a:lstStyle>
          <a:p>
            <a:r>
              <a:rPr lang="es-CO" sz="2000" b="1" dirty="0">
                <a:solidFill>
                  <a:srgbClr val="244B97"/>
                </a:solidFill>
                <a:latin typeface="Arial" panose="020B0604020202020204" pitchFamily="34" charset="0"/>
                <a:cs typeface="Arial" panose="020B0604020202020204" pitchFamily="34" charset="0"/>
              </a:rPr>
              <a:t>Proceso de gestión del proyecto (fases y artefactos)</a:t>
            </a:r>
          </a:p>
        </p:txBody>
      </p:sp>
    </p:spTree>
    <p:extLst>
      <p:ext uri="{BB962C8B-B14F-4D97-AF65-F5344CB8AC3E}">
        <p14:creationId xmlns:p14="http://schemas.microsoft.com/office/powerpoint/2010/main" val="3245506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4114800" cy="857250"/>
          </a:xfrm>
        </p:spPr>
        <p:txBody>
          <a:bodyPr>
            <a:normAutofit/>
          </a:bodyPr>
          <a:lstStyle/>
          <a:p>
            <a:r>
              <a:rPr lang="es-CO" sz="2500" dirty="0">
                <a:latin typeface="Arial" panose="020B0604020202020204" pitchFamily="34" charset="0"/>
                <a:cs typeface="Arial" panose="020B0604020202020204" pitchFamily="34" charset="0"/>
              </a:rPr>
              <a:t>7. Marco teórico (4/6) </a:t>
            </a:r>
            <a:endParaRPr lang="es-ES" sz="2500" dirty="0">
              <a:latin typeface="Arial" panose="020B0604020202020204" pitchFamily="34" charset="0"/>
              <a:cs typeface="Arial" panose="020B0604020202020204" pitchFamily="34" charset="0"/>
            </a:endParaRPr>
          </a:p>
        </p:txBody>
      </p:sp>
      <p:sp>
        <p:nvSpPr>
          <p:cNvPr id="15" name="Marcador de contenido 2">
            <a:extLst>
              <a:ext uri="{FF2B5EF4-FFF2-40B4-BE49-F238E27FC236}">
                <a16:creationId xmlns:a16="http://schemas.microsoft.com/office/drawing/2014/main" id="{0B292774-6B23-4CCE-AED0-2CE1581F325B}"/>
              </a:ext>
            </a:extLst>
          </p:cNvPr>
          <p:cNvSpPr txBox="1">
            <a:spLocks/>
          </p:cNvSpPr>
          <p:nvPr/>
        </p:nvSpPr>
        <p:spPr>
          <a:xfrm>
            <a:off x="82610" y="1497639"/>
            <a:ext cx="3950673" cy="1605725"/>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Font typeface="Arial"/>
              <a:buNone/>
              <a:defRPr sz="3200" kern="1200">
                <a:solidFill>
                  <a:schemeClr val="tx1">
                    <a:lumMod val="65000"/>
                    <a:lumOff val="35000"/>
                  </a:schemeClr>
                </a:solidFill>
                <a:latin typeface="+mn-lt"/>
                <a:ea typeface="+mn-ea"/>
                <a:cs typeface="+mn-cs"/>
              </a:defRPr>
            </a:lvl1pPr>
            <a:lvl2pPr marL="457200" indent="0" algn="l" defTabSz="457200" rtl="0" eaLnBrk="1" latinLnBrk="0" hangingPunct="1">
              <a:spcBef>
                <a:spcPct val="20000"/>
              </a:spcBef>
              <a:buFont typeface="Arial"/>
              <a:buNone/>
              <a:defRPr sz="2800" kern="1200">
                <a:solidFill>
                  <a:schemeClr val="tx1">
                    <a:lumMod val="65000"/>
                    <a:lumOff val="35000"/>
                  </a:schemeClr>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lumMod val="65000"/>
                    <a:lumOff val="35000"/>
                  </a:schemeClr>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lumMod val="65000"/>
                    <a:lumOff val="35000"/>
                  </a:schemeClr>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lumMod val="65000"/>
                    <a:lumOff val="35000"/>
                  </a:schemeClr>
                </a:solidFill>
                <a:latin typeface="+mn-lt"/>
                <a:ea typeface="+mn-ea"/>
                <a:cs typeface="+mn-cs"/>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20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20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2000" kern="1200">
                <a:solidFill>
                  <a:schemeClr val="tx1"/>
                </a:solidFill>
                <a:latin typeface="+mn-lt"/>
                <a:ea typeface="+mn-ea"/>
                <a:cs typeface="+mn-cs"/>
              </a:defRPr>
            </a:lvl9pPr>
          </a:lstStyle>
          <a:p>
            <a:r>
              <a:rPr lang="es-CO" sz="2000" b="1" dirty="0">
                <a:solidFill>
                  <a:srgbClr val="244B97"/>
                </a:solidFill>
                <a:latin typeface="Arial" panose="020B0604020202020204" pitchFamily="34" charset="0"/>
                <a:cs typeface="Arial" panose="020B0604020202020204" pitchFamily="34" charset="0"/>
              </a:rPr>
              <a:t>Proceso de implementación de software (fases y artefactos)</a:t>
            </a:r>
            <a:endParaRPr lang="es-ES" sz="2000" b="1" dirty="0">
              <a:solidFill>
                <a:srgbClr val="244B97"/>
              </a:solidFill>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DCE9AD70-8F1D-4F80-AD48-73A55E8EA2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48223" y="562"/>
            <a:ext cx="5195777" cy="5142938"/>
          </a:xfrm>
          <a:prstGeom prst="rect">
            <a:avLst/>
          </a:prstGeom>
        </p:spPr>
      </p:pic>
      <p:sp>
        <p:nvSpPr>
          <p:cNvPr id="6" name="CuadroTexto 5">
            <a:extLst>
              <a:ext uri="{FF2B5EF4-FFF2-40B4-BE49-F238E27FC236}">
                <a16:creationId xmlns:a16="http://schemas.microsoft.com/office/drawing/2014/main" id="{4A65BDCB-AC74-48F0-9657-66070A5670A8}"/>
              </a:ext>
            </a:extLst>
          </p:cNvPr>
          <p:cNvSpPr txBox="1"/>
          <p:nvPr/>
        </p:nvSpPr>
        <p:spPr>
          <a:xfrm>
            <a:off x="82610" y="4529708"/>
            <a:ext cx="4302642" cy="553998"/>
          </a:xfrm>
          <a:prstGeom prst="rect">
            <a:avLst/>
          </a:prstGeom>
          <a:noFill/>
        </p:spPr>
        <p:txBody>
          <a:bodyPr wrap="square" rtlCol="0">
            <a:spAutoFit/>
          </a:bodyPr>
          <a:lstStyle/>
          <a:p>
            <a:r>
              <a:rPr lang="en-US" sz="1000" i="1" dirty="0">
                <a:latin typeface="Arial" panose="020B0604020202020204" pitchFamily="34" charset="0"/>
                <a:cs typeface="Arial" panose="020B0604020202020204" pitchFamily="34" charset="0"/>
              </a:rPr>
              <a:t>Nota: </a:t>
            </a:r>
            <a:r>
              <a:rPr lang="en-US" sz="1000" dirty="0">
                <a:latin typeface="Arial" panose="020B0604020202020204" pitchFamily="34" charset="0"/>
                <a:cs typeface="Arial" panose="020B0604020202020204" pitchFamily="34" charset="0"/>
              </a:rPr>
              <a:t>ISO/IEC. (2011). </a:t>
            </a:r>
            <a:r>
              <a:rPr lang="en-US" sz="1000" i="1" dirty="0">
                <a:latin typeface="Arial" panose="020B0604020202020204" pitchFamily="34" charset="0"/>
                <a:cs typeface="Arial" panose="020B0604020202020204" pitchFamily="34" charset="0"/>
              </a:rPr>
              <a:t>Software engineering - Lifecycle profiles for Very Small Entities (VSEs) Part 5-1-2: Management and engineering guide: Generic profile group: Basic profile</a:t>
            </a:r>
            <a:r>
              <a:rPr lang="en-US" sz="1000" dirty="0">
                <a:latin typeface="Arial" panose="020B0604020202020204" pitchFamily="34" charset="0"/>
                <a:cs typeface="Arial" panose="020B0604020202020204" pitchFamily="34" charset="0"/>
              </a:rPr>
              <a:t>.</a:t>
            </a:r>
            <a:endParaRPr lang="es-CO"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0204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4114800" cy="857250"/>
          </a:xfrm>
        </p:spPr>
        <p:txBody>
          <a:bodyPr>
            <a:normAutofit/>
          </a:bodyPr>
          <a:lstStyle/>
          <a:p>
            <a:r>
              <a:rPr lang="es-CO" sz="2500" dirty="0">
                <a:latin typeface="Arial" panose="020B0604020202020204" pitchFamily="34" charset="0"/>
                <a:cs typeface="Arial" panose="020B0604020202020204" pitchFamily="34" charset="0"/>
              </a:rPr>
              <a:t>7. Marco teórico (5/6) </a:t>
            </a:r>
            <a:endParaRPr lang="es-ES" sz="2500" dirty="0">
              <a:latin typeface="Arial" panose="020B0604020202020204" pitchFamily="34" charset="0"/>
              <a:cs typeface="Arial" panose="020B0604020202020204" pitchFamily="34" charset="0"/>
            </a:endParaRPr>
          </a:p>
        </p:txBody>
      </p:sp>
      <p:sp>
        <p:nvSpPr>
          <p:cNvPr id="3" name="Marcador de contenido 2"/>
          <p:cNvSpPr>
            <a:spLocks noGrp="1"/>
          </p:cNvSpPr>
          <p:nvPr>
            <p:ph idx="1"/>
          </p:nvPr>
        </p:nvSpPr>
        <p:spPr>
          <a:xfrm>
            <a:off x="457200" y="1200151"/>
            <a:ext cx="8229600" cy="2719719"/>
          </a:xfrm>
        </p:spPr>
        <p:txBody>
          <a:bodyPr>
            <a:normAutofit/>
          </a:bodyPr>
          <a:lstStyle/>
          <a:p>
            <a:pPr marL="0" indent="0">
              <a:buNone/>
            </a:pPr>
            <a:r>
              <a:rPr lang="es-CO" sz="1800" b="1" dirty="0">
                <a:solidFill>
                  <a:schemeClr val="tx1"/>
                </a:solidFill>
                <a:latin typeface="Arial" panose="020B0604020202020204" pitchFamily="34" charset="0"/>
                <a:cs typeface="Arial" panose="020B0604020202020204" pitchFamily="34" charset="0"/>
              </a:rPr>
              <a:t>Metodología ICONIX</a:t>
            </a:r>
            <a:endParaRPr lang="es-CO" sz="1800" dirty="0">
              <a:solidFill>
                <a:schemeClr val="tx1"/>
              </a:solidFill>
              <a:latin typeface="Arial" panose="020B0604020202020204" pitchFamily="34" charset="0"/>
              <a:cs typeface="Arial" panose="020B0604020202020204" pitchFamily="34" charset="0"/>
            </a:endParaRPr>
          </a:p>
          <a:p>
            <a:r>
              <a:rPr lang="es-CO" sz="2000" dirty="0">
                <a:solidFill>
                  <a:schemeClr val="tx1"/>
                </a:solidFill>
                <a:latin typeface="Arial" panose="020B0604020202020204" pitchFamily="34" charset="0"/>
                <a:cs typeface="Arial" panose="020B0604020202020204" pitchFamily="34" charset="0"/>
              </a:rPr>
              <a:t>Metodología de desarrollo de software de proporción media, en la que el análisis y capacidad de su diseño se basa en UML (</a:t>
            </a:r>
            <a:r>
              <a:rPr lang="es-CO" sz="2000" dirty="0" err="1">
                <a:solidFill>
                  <a:schemeClr val="tx1"/>
                </a:solidFill>
                <a:latin typeface="Arial" panose="020B0604020202020204" pitchFamily="34" charset="0"/>
                <a:cs typeface="Arial" panose="020B0604020202020204" pitchFamily="34" charset="0"/>
              </a:rPr>
              <a:t>Unified</a:t>
            </a:r>
            <a:r>
              <a:rPr lang="es-CO" sz="2000" dirty="0">
                <a:solidFill>
                  <a:schemeClr val="tx1"/>
                </a:solidFill>
                <a:latin typeface="Arial" panose="020B0604020202020204" pitchFamily="34" charset="0"/>
                <a:cs typeface="Arial" panose="020B0604020202020204" pitchFamily="34" charset="0"/>
              </a:rPr>
              <a:t> </a:t>
            </a:r>
            <a:r>
              <a:rPr lang="es-CO" sz="2000" dirty="0" err="1">
                <a:solidFill>
                  <a:schemeClr val="tx1"/>
                </a:solidFill>
                <a:latin typeface="Arial" panose="020B0604020202020204" pitchFamily="34" charset="0"/>
                <a:cs typeface="Arial" panose="020B0604020202020204" pitchFamily="34" charset="0"/>
              </a:rPr>
              <a:t>Modeling</a:t>
            </a:r>
            <a:r>
              <a:rPr lang="es-CO" sz="2000" dirty="0">
                <a:solidFill>
                  <a:schemeClr val="tx1"/>
                </a:solidFill>
                <a:latin typeface="Arial" panose="020B0604020202020204" pitchFamily="34" charset="0"/>
                <a:cs typeface="Arial" panose="020B0604020202020204" pitchFamily="34" charset="0"/>
              </a:rPr>
              <a:t> </a:t>
            </a:r>
            <a:r>
              <a:rPr lang="es-CO" sz="2000" dirty="0" err="1">
                <a:solidFill>
                  <a:schemeClr val="tx1"/>
                </a:solidFill>
                <a:latin typeface="Arial" panose="020B0604020202020204" pitchFamily="34" charset="0"/>
                <a:cs typeface="Arial" panose="020B0604020202020204" pitchFamily="34" charset="0"/>
              </a:rPr>
              <a:t>Language</a:t>
            </a:r>
            <a:r>
              <a:rPr lang="es-CO" sz="2000" dirty="0">
                <a:solidFill>
                  <a:schemeClr val="tx1"/>
                </a:solidFill>
                <a:latin typeface="Arial" panose="020B0604020202020204" pitchFamily="34" charset="0"/>
                <a:cs typeface="Arial" panose="020B0604020202020204" pitchFamily="34" charset="0"/>
              </a:rPr>
              <a:t>) (</a:t>
            </a:r>
            <a:r>
              <a:rPr lang="es-CO" sz="2000" dirty="0" err="1">
                <a:solidFill>
                  <a:schemeClr val="tx1"/>
                </a:solidFill>
                <a:latin typeface="Arial" panose="020B0604020202020204" pitchFamily="34" charset="0"/>
                <a:cs typeface="Arial" panose="020B0604020202020204" pitchFamily="34" charset="0"/>
              </a:rPr>
              <a:t>Mnkandla</a:t>
            </a:r>
            <a:r>
              <a:rPr lang="es-CO" sz="2000" dirty="0">
                <a:solidFill>
                  <a:schemeClr val="tx1"/>
                </a:solidFill>
                <a:latin typeface="Arial" panose="020B0604020202020204" pitchFamily="34" charset="0"/>
                <a:cs typeface="Arial" panose="020B0604020202020204" pitchFamily="34" charset="0"/>
              </a:rPr>
              <a:t> &amp; </a:t>
            </a:r>
            <a:r>
              <a:rPr lang="es-CO" sz="2000" dirty="0" err="1">
                <a:solidFill>
                  <a:schemeClr val="tx1"/>
                </a:solidFill>
                <a:latin typeface="Arial" panose="020B0604020202020204" pitchFamily="34" charset="0"/>
                <a:cs typeface="Arial" panose="020B0604020202020204" pitchFamily="34" charset="0"/>
              </a:rPr>
              <a:t>Dwolatzky</a:t>
            </a:r>
            <a:r>
              <a:rPr lang="es-CO" sz="2000" dirty="0">
                <a:solidFill>
                  <a:schemeClr val="tx1"/>
                </a:solidFill>
                <a:latin typeface="Arial" panose="020B0604020202020204" pitchFamily="34" charset="0"/>
                <a:cs typeface="Arial" panose="020B0604020202020204" pitchFamily="34" charset="0"/>
              </a:rPr>
              <a:t>, 2004, p. 1). </a:t>
            </a:r>
          </a:p>
          <a:p>
            <a:r>
              <a:rPr lang="es-CO" sz="2000" dirty="0">
                <a:solidFill>
                  <a:schemeClr val="tx1"/>
                </a:solidFill>
                <a:latin typeface="Arial" panose="020B0604020202020204" pitchFamily="34" charset="0"/>
                <a:cs typeface="Arial" panose="020B0604020202020204" pitchFamily="34" charset="0"/>
              </a:rPr>
              <a:t>La esencia de ICONIX está en que un 80% de los casos pueden ser resueltos tan solo con un uso del 20% del UML, lo cual simplifica en gran medida el proceso, al dejar solo aquella documentación necesaria (ICONIX Brand </a:t>
            </a:r>
            <a:r>
              <a:rPr lang="es-CO" sz="2000" dirty="0" err="1">
                <a:solidFill>
                  <a:schemeClr val="tx1"/>
                </a:solidFill>
                <a:latin typeface="Arial" panose="020B0604020202020204" pitchFamily="34" charset="0"/>
                <a:cs typeface="Arial" panose="020B0604020202020204" pitchFamily="34" charset="0"/>
              </a:rPr>
              <a:t>Group</a:t>
            </a:r>
            <a:r>
              <a:rPr lang="es-CO" sz="2000" dirty="0">
                <a:solidFill>
                  <a:schemeClr val="tx1"/>
                </a:solidFill>
                <a:latin typeface="Arial" panose="020B0604020202020204" pitchFamily="34" charset="0"/>
                <a:cs typeface="Arial" panose="020B0604020202020204" pitchFamily="34" charset="0"/>
              </a:rPr>
              <a:t>, 2016, p. 1).</a:t>
            </a:r>
            <a:endParaRPr lang="es-CO" sz="2000" dirty="0">
              <a:latin typeface="Arial" panose="020B0604020202020204" pitchFamily="34" charset="0"/>
              <a:cs typeface="Arial" panose="020B0604020202020204" pitchFamily="34" charset="0"/>
            </a:endParaRPr>
          </a:p>
        </p:txBody>
      </p:sp>
      <p:pic>
        <p:nvPicPr>
          <p:cNvPr id="4" name="Imagen 9">
            <a:extLst>
              <a:ext uri="{FF2B5EF4-FFF2-40B4-BE49-F238E27FC236}">
                <a16:creationId xmlns:a16="http://schemas.microsoft.com/office/drawing/2014/main" id="{4F40637C-6830-4BFF-BF50-34C78514F1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6754" y="4191636"/>
            <a:ext cx="1590491" cy="321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855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4114800" cy="857250"/>
          </a:xfrm>
        </p:spPr>
        <p:txBody>
          <a:bodyPr>
            <a:normAutofit/>
          </a:bodyPr>
          <a:lstStyle/>
          <a:p>
            <a:r>
              <a:rPr lang="es-CO" sz="2500" dirty="0">
                <a:latin typeface="Arial" panose="020B0604020202020204" pitchFamily="34" charset="0"/>
                <a:cs typeface="Arial" panose="020B0604020202020204" pitchFamily="34" charset="0"/>
              </a:rPr>
              <a:t>7. Marco teórico (6/6) </a:t>
            </a:r>
            <a:endParaRPr lang="es-ES" sz="2500" dirty="0">
              <a:latin typeface="Arial" panose="020B0604020202020204" pitchFamily="34" charset="0"/>
              <a:cs typeface="Arial" panose="020B0604020202020204" pitchFamily="34" charset="0"/>
            </a:endParaRPr>
          </a:p>
        </p:txBody>
      </p:sp>
      <p:sp>
        <p:nvSpPr>
          <p:cNvPr id="3" name="Marcador de contenido 2"/>
          <p:cNvSpPr>
            <a:spLocks noGrp="1"/>
          </p:cNvSpPr>
          <p:nvPr>
            <p:ph idx="1"/>
          </p:nvPr>
        </p:nvSpPr>
        <p:spPr>
          <a:xfrm>
            <a:off x="457200" y="1200151"/>
            <a:ext cx="8229600" cy="2074677"/>
          </a:xfrm>
        </p:spPr>
        <p:txBody>
          <a:bodyPr>
            <a:normAutofit/>
          </a:bodyPr>
          <a:lstStyle/>
          <a:p>
            <a:pPr marL="0" indent="0">
              <a:buNone/>
            </a:pPr>
            <a:r>
              <a:rPr lang="es-CO" sz="2000" dirty="0">
                <a:solidFill>
                  <a:schemeClr val="tx1"/>
                </a:solidFill>
                <a:latin typeface="Arial" panose="020B0604020202020204" pitchFamily="34" charset="0"/>
                <a:cs typeface="Arial" panose="020B0604020202020204" pitchFamily="34" charset="0"/>
              </a:rPr>
              <a:t>Las fases de la metodología ICONIX son:</a:t>
            </a:r>
          </a:p>
          <a:p>
            <a:pPr marL="457200" indent="-457200">
              <a:buAutoNum type="arabicPeriod"/>
            </a:pPr>
            <a:r>
              <a:rPr lang="es-CO" sz="2000" dirty="0">
                <a:solidFill>
                  <a:schemeClr val="tx1"/>
                </a:solidFill>
                <a:latin typeface="Arial" panose="020B0604020202020204" pitchFamily="34" charset="0"/>
                <a:cs typeface="Arial" panose="020B0604020202020204" pitchFamily="34" charset="0"/>
              </a:rPr>
              <a:t>Análisis de requerimientos.</a:t>
            </a:r>
          </a:p>
          <a:p>
            <a:pPr marL="457200" indent="-457200">
              <a:buAutoNum type="arabicPeriod"/>
            </a:pPr>
            <a:r>
              <a:rPr lang="es-CO" sz="2000" dirty="0">
                <a:solidFill>
                  <a:schemeClr val="tx1"/>
                </a:solidFill>
                <a:latin typeface="Arial" panose="020B0604020202020204" pitchFamily="34" charset="0"/>
                <a:cs typeface="Arial" panose="020B0604020202020204" pitchFamily="34" charset="0"/>
              </a:rPr>
              <a:t>Análisis y diseño preliminar.</a:t>
            </a:r>
          </a:p>
          <a:p>
            <a:pPr marL="457200" indent="-457200">
              <a:buAutoNum type="arabicPeriod"/>
            </a:pPr>
            <a:r>
              <a:rPr lang="es-CO" sz="2000" dirty="0">
                <a:solidFill>
                  <a:schemeClr val="tx1"/>
                </a:solidFill>
                <a:latin typeface="Arial" panose="020B0604020202020204" pitchFamily="34" charset="0"/>
                <a:cs typeface="Arial" panose="020B0604020202020204" pitchFamily="34" charset="0"/>
              </a:rPr>
              <a:t>Diseño detallado.</a:t>
            </a:r>
          </a:p>
          <a:p>
            <a:pPr marL="457200" indent="-457200">
              <a:buAutoNum type="arabicPeriod"/>
            </a:pPr>
            <a:r>
              <a:rPr lang="es-CO" sz="2000" dirty="0">
                <a:solidFill>
                  <a:schemeClr val="tx1"/>
                </a:solidFill>
                <a:latin typeface="Arial" panose="020B0604020202020204" pitchFamily="34" charset="0"/>
                <a:cs typeface="Arial" panose="020B0604020202020204" pitchFamily="34" charset="0"/>
              </a:rPr>
              <a:t>Implementación (</a:t>
            </a:r>
            <a:r>
              <a:rPr lang="es-CO" sz="2000" dirty="0" err="1">
                <a:solidFill>
                  <a:schemeClr val="tx1"/>
                </a:solidFill>
                <a:latin typeface="Arial" panose="020B0604020202020204" pitchFamily="34" charset="0"/>
                <a:cs typeface="Arial" panose="020B0604020202020204" pitchFamily="34" charset="0"/>
              </a:rPr>
              <a:t>Rosenberg</a:t>
            </a:r>
            <a:r>
              <a:rPr lang="es-CO" sz="2000" dirty="0">
                <a:solidFill>
                  <a:schemeClr val="tx1"/>
                </a:solidFill>
                <a:latin typeface="Arial" panose="020B0604020202020204" pitchFamily="34" charset="0"/>
                <a:cs typeface="Arial" panose="020B0604020202020204" pitchFamily="34" charset="0"/>
              </a:rPr>
              <a:t> &amp; Scott, 2001, p. 23).</a:t>
            </a:r>
          </a:p>
        </p:txBody>
      </p:sp>
    </p:spTree>
    <p:extLst>
      <p:ext uri="{BB962C8B-B14F-4D97-AF65-F5344CB8AC3E}">
        <p14:creationId xmlns:p14="http://schemas.microsoft.com/office/powerpoint/2010/main" val="639576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4114800" cy="857250"/>
          </a:xfrm>
        </p:spPr>
        <p:txBody>
          <a:bodyPr>
            <a:normAutofit/>
          </a:bodyPr>
          <a:lstStyle/>
          <a:p>
            <a:r>
              <a:rPr lang="es-CO" sz="2500" dirty="0">
                <a:latin typeface="Arial" panose="020B0604020202020204" pitchFamily="34" charset="0"/>
                <a:cs typeface="Arial" panose="020B0604020202020204" pitchFamily="34" charset="0"/>
              </a:rPr>
              <a:t>8. Desarrollo (1/9) </a:t>
            </a:r>
            <a:endParaRPr lang="es-ES" sz="2500" dirty="0"/>
          </a:p>
        </p:txBody>
      </p:sp>
      <p:sp>
        <p:nvSpPr>
          <p:cNvPr id="6" name="Marcador de contenido 2">
            <a:extLst>
              <a:ext uri="{FF2B5EF4-FFF2-40B4-BE49-F238E27FC236}">
                <a16:creationId xmlns:a16="http://schemas.microsoft.com/office/drawing/2014/main" id="{9F0371D5-AB40-4575-9D54-EE4BF2482310}"/>
              </a:ext>
            </a:extLst>
          </p:cNvPr>
          <p:cNvSpPr>
            <a:spLocks noGrp="1"/>
          </p:cNvSpPr>
          <p:nvPr>
            <p:ph idx="1"/>
          </p:nvPr>
        </p:nvSpPr>
        <p:spPr>
          <a:xfrm>
            <a:off x="144841" y="2299790"/>
            <a:ext cx="3672216" cy="543920"/>
          </a:xfrm>
        </p:spPr>
        <p:txBody>
          <a:bodyPr>
            <a:normAutofit fontScale="92500" lnSpcReduction="20000"/>
          </a:bodyPr>
          <a:lstStyle/>
          <a:p>
            <a:pPr marL="0" indent="0" algn="ctr">
              <a:buNone/>
            </a:pPr>
            <a:r>
              <a:rPr lang="es-CO" sz="1800" b="1" dirty="0">
                <a:solidFill>
                  <a:srgbClr val="244B97"/>
                </a:solidFill>
                <a:latin typeface="Arial" panose="020B0604020202020204" pitchFamily="34" charset="0"/>
                <a:cs typeface="Arial" panose="020B0604020202020204" pitchFamily="34" charset="0"/>
              </a:rPr>
              <a:t>Ruta de procesos y herramientas del proyecto</a:t>
            </a:r>
            <a:endParaRPr lang="es-CO" sz="1800" dirty="0">
              <a:solidFill>
                <a:srgbClr val="244B97"/>
              </a:solidFill>
              <a:latin typeface="Arial" panose="020B0604020202020204" pitchFamily="34" charset="0"/>
              <a:cs typeface="Arial" panose="020B0604020202020204" pitchFamily="34" charset="0"/>
            </a:endParaRPr>
          </a:p>
        </p:txBody>
      </p:sp>
      <p:pic>
        <p:nvPicPr>
          <p:cNvPr id="7" name="Imagen 6">
            <a:extLst>
              <a:ext uri="{FF2B5EF4-FFF2-40B4-BE49-F238E27FC236}">
                <a16:creationId xmlns:a16="http://schemas.microsoft.com/office/drawing/2014/main" id="{4CF90955-F83D-41D2-8A79-2ADDAFA866E4}"/>
              </a:ext>
            </a:extLst>
          </p:cNvPr>
          <p:cNvPicPr/>
          <p:nvPr/>
        </p:nvPicPr>
        <p:blipFill>
          <a:blip r:embed="rId2">
            <a:extLst>
              <a:ext uri="{28A0092B-C50C-407E-A947-70E740481C1C}">
                <a14:useLocalDpi xmlns:a14="http://schemas.microsoft.com/office/drawing/2010/main" val="0"/>
              </a:ext>
            </a:extLst>
          </a:blip>
          <a:stretch>
            <a:fillRect/>
          </a:stretch>
        </p:blipFill>
        <p:spPr>
          <a:xfrm>
            <a:off x="3855367" y="1168316"/>
            <a:ext cx="5288633" cy="3975184"/>
          </a:xfrm>
          <a:prstGeom prst="rect">
            <a:avLst/>
          </a:prstGeom>
        </p:spPr>
      </p:pic>
      <p:sp>
        <p:nvSpPr>
          <p:cNvPr id="8" name="CuadroTexto 7">
            <a:extLst>
              <a:ext uri="{FF2B5EF4-FFF2-40B4-BE49-F238E27FC236}">
                <a16:creationId xmlns:a16="http://schemas.microsoft.com/office/drawing/2014/main" id="{16F8A9FA-F3B0-486D-99C6-30848F363B95}"/>
              </a:ext>
            </a:extLst>
          </p:cNvPr>
          <p:cNvSpPr txBox="1"/>
          <p:nvPr/>
        </p:nvSpPr>
        <p:spPr>
          <a:xfrm>
            <a:off x="106531" y="4529182"/>
            <a:ext cx="3748836" cy="553998"/>
          </a:xfrm>
          <a:prstGeom prst="rect">
            <a:avLst/>
          </a:prstGeom>
          <a:noFill/>
        </p:spPr>
        <p:txBody>
          <a:bodyPr wrap="square" rtlCol="0">
            <a:spAutoFit/>
          </a:bodyPr>
          <a:lstStyle/>
          <a:p>
            <a:r>
              <a:rPr lang="es-CO" sz="1000" i="1" dirty="0">
                <a:latin typeface="Arial" panose="020B0604020202020204" pitchFamily="34" charset="0"/>
                <a:cs typeface="Arial" panose="020B0604020202020204" pitchFamily="34" charset="0"/>
              </a:rPr>
              <a:t>Nota: </a:t>
            </a:r>
            <a:r>
              <a:rPr lang="es-CO" sz="1000" dirty="0">
                <a:latin typeface="Arial" panose="020B0604020202020204" pitchFamily="34" charset="0"/>
                <a:cs typeface="Arial" panose="020B0604020202020204" pitchFamily="34" charset="0"/>
              </a:rPr>
              <a:t>Marín Ospina, B. E. (2020). </a:t>
            </a:r>
            <a:r>
              <a:rPr lang="es-CO" sz="1000" i="1" dirty="0">
                <a:latin typeface="Arial" panose="020B0604020202020204" pitchFamily="34" charset="0"/>
                <a:cs typeface="Arial" panose="020B0604020202020204" pitchFamily="34" charset="0"/>
              </a:rPr>
              <a:t>Adecuación de la norma ISO/IEC 29110 e IEEE 829 para la gestión de proyectos de desarrollo con metodología Iconix</a:t>
            </a:r>
            <a:r>
              <a:rPr lang="es-CO" sz="1000" dirty="0">
                <a:latin typeface="Arial" panose="020B0604020202020204" pitchFamily="34" charset="0"/>
                <a:cs typeface="Arial" panose="020B0604020202020204" pitchFamily="34" charset="0"/>
              </a:rPr>
              <a:t>. 15.</a:t>
            </a:r>
          </a:p>
        </p:txBody>
      </p:sp>
    </p:spTree>
    <p:extLst>
      <p:ext uri="{BB962C8B-B14F-4D97-AF65-F5344CB8AC3E}">
        <p14:creationId xmlns:p14="http://schemas.microsoft.com/office/powerpoint/2010/main" val="2972196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5922335" cy="857250"/>
          </a:xfrm>
        </p:spPr>
        <p:txBody>
          <a:bodyPr>
            <a:noAutofit/>
          </a:bodyPr>
          <a:lstStyle/>
          <a:p>
            <a:r>
              <a:rPr lang="es-CO" sz="2500" dirty="0">
                <a:latin typeface="Arial" panose="020B0604020202020204" pitchFamily="34" charset="0"/>
                <a:cs typeface="Arial" panose="020B0604020202020204" pitchFamily="34" charset="0"/>
              </a:rPr>
              <a:t>8. Desarrollo (2/9) – Plan del proyecto</a:t>
            </a:r>
            <a:endParaRPr lang="es-ES" sz="2500" dirty="0"/>
          </a:p>
        </p:txBody>
      </p:sp>
      <p:sp>
        <p:nvSpPr>
          <p:cNvPr id="3" name="Marcador de contenido 2"/>
          <p:cNvSpPr>
            <a:spLocks noGrp="1"/>
          </p:cNvSpPr>
          <p:nvPr>
            <p:ph idx="1"/>
          </p:nvPr>
        </p:nvSpPr>
        <p:spPr>
          <a:xfrm>
            <a:off x="2843886" y="2217805"/>
            <a:ext cx="5701145" cy="1015663"/>
          </a:xfrm>
        </p:spPr>
        <p:txBody>
          <a:bodyPr>
            <a:normAutofit/>
          </a:bodyPr>
          <a:lstStyle/>
          <a:p>
            <a:r>
              <a:rPr lang="es-CO" sz="2000" dirty="0">
                <a:solidFill>
                  <a:schemeClr val="tx1"/>
                </a:solidFill>
                <a:latin typeface="Arial" panose="020B0604020202020204" pitchFamily="34" charset="0"/>
                <a:cs typeface="Arial" panose="020B0604020202020204" pitchFamily="34" charset="0"/>
              </a:rPr>
              <a:t>Enlace al plan del proyecto: </a:t>
            </a:r>
            <a:r>
              <a:rPr lang="es-MX" sz="2000" dirty="0">
                <a:solidFill>
                  <a:schemeClr val="tx1"/>
                </a:solidFill>
                <a:latin typeface="Arial" panose="020B0604020202020204" pitchFamily="34" charset="0"/>
                <a:cs typeface="Arial" panose="020B0604020202020204" pitchFamily="34" charset="0"/>
                <a:hlinkClick r:id="rId2" action="ppaction://hlinkfile"/>
              </a:rPr>
              <a:t>..\..\Documentos para el proyecto de Sanambiente\Plan del proyecto de Sanambiente.docx</a:t>
            </a:r>
            <a:endParaRPr lang="es-CO" sz="2000" dirty="0">
              <a:latin typeface="Arial" panose="020B0604020202020204" pitchFamily="34" charset="0"/>
              <a:cs typeface="Arial" panose="020B0604020202020204" pitchFamily="34" charset="0"/>
            </a:endParaRPr>
          </a:p>
        </p:txBody>
      </p:sp>
      <p:sp>
        <p:nvSpPr>
          <p:cNvPr id="4" name="Rectángulo 3"/>
          <p:cNvSpPr/>
          <p:nvPr/>
        </p:nvSpPr>
        <p:spPr>
          <a:xfrm>
            <a:off x="457201" y="2217804"/>
            <a:ext cx="1903227" cy="1015663"/>
          </a:xfrm>
          <a:prstGeom prst="rect">
            <a:avLst/>
          </a:prstGeom>
        </p:spPr>
        <p:txBody>
          <a:bodyPr wrap="square">
            <a:spAutoFit/>
          </a:bodyPr>
          <a:lstStyle/>
          <a:p>
            <a:r>
              <a:rPr lang="es-CO" sz="2000" b="1" dirty="0">
                <a:latin typeface="Arial" panose="020B0604020202020204" pitchFamily="34" charset="0"/>
                <a:cs typeface="Arial" panose="020B0604020202020204" pitchFamily="34" charset="0"/>
              </a:rPr>
              <a:t>Fase 1: </a:t>
            </a:r>
            <a:r>
              <a:rPr lang="es-CO" sz="2000" dirty="0">
                <a:latin typeface="Arial" panose="020B0604020202020204" pitchFamily="34" charset="0"/>
                <a:cs typeface="Arial" panose="020B0604020202020204" pitchFamily="34" charset="0"/>
              </a:rPr>
              <a:t>Planificación del proyecto</a:t>
            </a:r>
          </a:p>
        </p:txBody>
      </p:sp>
    </p:spTree>
    <p:extLst>
      <p:ext uri="{BB962C8B-B14F-4D97-AF65-F5344CB8AC3E}">
        <p14:creationId xmlns:p14="http://schemas.microsoft.com/office/powerpoint/2010/main" val="1209430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695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a:xfrm>
            <a:off x="2659943" y="442209"/>
            <a:ext cx="5136591" cy="576358"/>
          </a:xfrm>
        </p:spPr>
        <p:txBody>
          <a:bodyPr>
            <a:normAutofit/>
          </a:bodyPr>
          <a:lstStyle/>
          <a:p>
            <a:r>
              <a:rPr lang="es-CO" sz="1875" dirty="0">
                <a:solidFill>
                  <a:schemeClr val="bg1"/>
                </a:solidFill>
                <a:latin typeface="Arial" panose="020B0604020202020204" pitchFamily="34" charset="0"/>
                <a:cs typeface="Arial" panose="020B0604020202020204" pitchFamily="34" charset="0"/>
              </a:rPr>
              <a:t>Desarrollo (3/9) – Repositorio del proyecto</a:t>
            </a:r>
            <a:endParaRPr lang="es-ES" sz="1875" dirty="0">
              <a:solidFill>
                <a:schemeClr val="bg1"/>
              </a:solidFill>
              <a:latin typeface="Arial" panose="020B0604020202020204" pitchFamily="34" charset="0"/>
              <a:cs typeface="Arial" panose="020B0604020202020204" pitchFamily="34" charset="0"/>
            </a:endParaRPr>
          </a:p>
        </p:txBody>
      </p:sp>
      <p:pic>
        <p:nvPicPr>
          <p:cNvPr id="8" name="Marcador de contenido 7">
            <a:extLst>
              <a:ext uri="{FF2B5EF4-FFF2-40B4-BE49-F238E27FC236}">
                <a16:creationId xmlns:a16="http://schemas.microsoft.com/office/drawing/2014/main" id="{107943BD-451F-4968-A1EF-AD32F33672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3660" y="1018567"/>
            <a:ext cx="5507312" cy="3779959"/>
          </a:xfrm>
        </p:spPr>
      </p:pic>
      <p:sp>
        <p:nvSpPr>
          <p:cNvPr id="5" name="CuadroTexto 4">
            <a:extLst>
              <a:ext uri="{FF2B5EF4-FFF2-40B4-BE49-F238E27FC236}">
                <a16:creationId xmlns:a16="http://schemas.microsoft.com/office/drawing/2014/main" id="{0407966B-CEA6-4EC7-85CA-80EBB5EEF849}"/>
              </a:ext>
            </a:extLst>
          </p:cNvPr>
          <p:cNvSpPr txBox="1"/>
          <p:nvPr/>
        </p:nvSpPr>
        <p:spPr>
          <a:xfrm>
            <a:off x="457200" y="2273123"/>
            <a:ext cx="1962154" cy="1015663"/>
          </a:xfrm>
          <a:prstGeom prst="rect">
            <a:avLst/>
          </a:prstGeom>
          <a:noFill/>
        </p:spPr>
        <p:txBody>
          <a:bodyPr wrap="square" rtlCol="0">
            <a:spAutoFit/>
          </a:bodyPr>
          <a:lstStyle/>
          <a:p>
            <a:r>
              <a:rPr lang="es-CO" sz="2000" b="1" dirty="0">
                <a:latin typeface="Arial" panose="020B0604020202020204" pitchFamily="34" charset="0"/>
                <a:cs typeface="Arial" panose="020B0604020202020204" pitchFamily="34" charset="0"/>
              </a:rPr>
              <a:t>Fase 1: </a:t>
            </a:r>
            <a:r>
              <a:rPr lang="es-CO" sz="2000" dirty="0">
                <a:latin typeface="Arial" panose="020B0604020202020204" pitchFamily="34" charset="0"/>
                <a:cs typeface="Arial" panose="020B0604020202020204" pitchFamily="34" charset="0"/>
              </a:rPr>
              <a:t>Planificación del proyecto</a:t>
            </a:r>
          </a:p>
        </p:txBody>
      </p:sp>
      <p:sp>
        <p:nvSpPr>
          <p:cNvPr id="7" name="Título 1">
            <a:extLst>
              <a:ext uri="{FF2B5EF4-FFF2-40B4-BE49-F238E27FC236}">
                <a16:creationId xmlns:a16="http://schemas.microsoft.com/office/drawing/2014/main" id="{64AA7CFF-446D-4592-ABE7-ED50432BA628}"/>
              </a:ext>
            </a:extLst>
          </p:cNvPr>
          <p:cNvSpPr txBox="1">
            <a:spLocks/>
          </p:cNvSpPr>
          <p:nvPr/>
        </p:nvSpPr>
        <p:spPr>
          <a:xfrm>
            <a:off x="457200" y="205979"/>
            <a:ext cx="7106093"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b="1" kern="1200">
                <a:solidFill>
                  <a:srgbClr val="244B97"/>
                </a:solidFill>
                <a:latin typeface="+mj-lt"/>
                <a:ea typeface="+mj-ea"/>
                <a:cs typeface="+mj-cs"/>
              </a:defRPr>
            </a:lvl1pPr>
          </a:lstStyle>
          <a:p>
            <a:r>
              <a:rPr lang="es-CO" sz="2500" dirty="0">
                <a:latin typeface="Arial" panose="020B0604020202020204" pitchFamily="34" charset="0"/>
                <a:cs typeface="Arial" panose="020B0604020202020204" pitchFamily="34" charset="0"/>
              </a:rPr>
              <a:t>8. Desarrollo (3/9) – Repositorio del proyecto</a:t>
            </a:r>
            <a:endParaRPr lang="es-ES" sz="2500" dirty="0"/>
          </a:p>
        </p:txBody>
      </p:sp>
    </p:spTree>
    <p:extLst>
      <p:ext uri="{BB962C8B-B14F-4D97-AF65-F5344CB8AC3E}">
        <p14:creationId xmlns:p14="http://schemas.microsoft.com/office/powerpoint/2010/main" val="3201176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a:xfrm>
            <a:off x="2659943" y="442209"/>
            <a:ext cx="5136591" cy="576358"/>
          </a:xfrm>
        </p:spPr>
        <p:txBody>
          <a:bodyPr>
            <a:normAutofit fontScale="90000"/>
          </a:bodyPr>
          <a:lstStyle/>
          <a:p>
            <a:r>
              <a:rPr lang="es-CO" sz="1875" dirty="0">
                <a:solidFill>
                  <a:schemeClr val="bg1"/>
                </a:solidFill>
                <a:latin typeface="Arial" panose="020B0604020202020204" pitchFamily="34" charset="0"/>
                <a:cs typeface="Arial" panose="020B0604020202020204" pitchFamily="34" charset="0"/>
              </a:rPr>
              <a:t>Desarrollo (4/9) – Resultados de la verificación</a:t>
            </a:r>
            <a:endParaRPr lang="es-ES" sz="1875" dirty="0">
              <a:solidFill>
                <a:schemeClr val="bg1"/>
              </a:solidFill>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0407966B-CEA6-4EC7-85CA-80EBB5EEF849}"/>
              </a:ext>
            </a:extLst>
          </p:cNvPr>
          <p:cNvSpPr txBox="1"/>
          <p:nvPr/>
        </p:nvSpPr>
        <p:spPr>
          <a:xfrm>
            <a:off x="457200" y="2319100"/>
            <a:ext cx="1827691" cy="1015663"/>
          </a:xfrm>
          <a:prstGeom prst="rect">
            <a:avLst/>
          </a:prstGeom>
          <a:noFill/>
        </p:spPr>
        <p:txBody>
          <a:bodyPr wrap="square" rtlCol="0">
            <a:spAutoFit/>
          </a:bodyPr>
          <a:lstStyle/>
          <a:p>
            <a:r>
              <a:rPr lang="es-CO" sz="2000" b="1" dirty="0">
                <a:latin typeface="Arial" panose="020B0604020202020204" pitchFamily="34" charset="0"/>
                <a:cs typeface="Arial" panose="020B0604020202020204" pitchFamily="34" charset="0"/>
              </a:rPr>
              <a:t>Fase 1: </a:t>
            </a:r>
            <a:r>
              <a:rPr lang="es-CO" sz="2000" dirty="0">
                <a:latin typeface="Arial" panose="020B0604020202020204" pitchFamily="34" charset="0"/>
                <a:cs typeface="Arial" panose="020B0604020202020204" pitchFamily="34" charset="0"/>
              </a:rPr>
              <a:t>Planificación del proyecto</a:t>
            </a:r>
          </a:p>
        </p:txBody>
      </p:sp>
      <p:pic>
        <p:nvPicPr>
          <p:cNvPr id="10" name="Imagen 9">
            <a:extLst>
              <a:ext uri="{FF2B5EF4-FFF2-40B4-BE49-F238E27FC236}">
                <a16:creationId xmlns:a16="http://schemas.microsoft.com/office/drawing/2014/main" id="{DA07CCCD-9CD8-4F09-810F-899AA08C45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6967" y="1063229"/>
            <a:ext cx="3451545" cy="3897945"/>
          </a:xfrm>
          <a:prstGeom prst="rect">
            <a:avLst/>
          </a:prstGeom>
        </p:spPr>
      </p:pic>
      <p:sp>
        <p:nvSpPr>
          <p:cNvPr id="7" name="Título 1">
            <a:extLst>
              <a:ext uri="{FF2B5EF4-FFF2-40B4-BE49-F238E27FC236}">
                <a16:creationId xmlns:a16="http://schemas.microsoft.com/office/drawing/2014/main" id="{EA7B86DA-4846-4A63-BD43-2712CCD0D559}"/>
              </a:ext>
            </a:extLst>
          </p:cNvPr>
          <p:cNvSpPr txBox="1">
            <a:spLocks/>
          </p:cNvSpPr>
          <p:nvPr/>
        </p:nvSpPr>
        <p:spPr>
          <a:xfrm>
            <a:off x="457200" y="205979"/>
            <a:ext cx="7658986"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b="1" kern="1200">
                <a:solidFill>
                  <a:srgbClr val="244B97"/>
                </a:solidFill>
                <a:latin typeface="+mj-lt"/>
                <a:ea typeface="+mj-ea"/>
                <a:cs typeface="+mj-cs"/>
              </a:defRPr>
            </a:lvl1pPr>
          </a:lstStyle>
          <a:p>
            <a:r>
              <a:rPr lang="es-CO" sz="2500" dirty="0">
                <a:latin typeface="Arial" panose="020B0604020202020204" pitchFamily="34" charset="0"/>
                <a:cs typeface="Arial" panose="020B0604020202020204" pitchFamily="34" charset="0"/>
              </a:rPr>
              <a:t>8. Desarrollo (4/9) – Resultados de la verificación</a:t>
            </a:r>
            <a:endParaRPr lang="es-ES" sz="2500" dirty="0"/>
          </a:p>
        </p:txBody>
      </p:sp>
    </p:spTree>
    <p:extLst>
      <p:ext uri="{BB962C8B-B14F-4D97-AF65-F5344CB8AC3E}">
        <p14:creationId xmlns:p14="http://schemas.microsoft.com/office/powerpoint/2010/main" val="2377295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a:xfrm>
            <a:off x="2659943" y="442209"/>
            <a:ext cx="5136591" cy="576358"/>
          </a:xfrm>
        </p:spPr>
        <p:txBody>
          <a:bodyPr>
            <a:normAutofit/>
          </a:bodyPr>
          <a:lstStyle/>
          <a:p>
            <a:r>
              <a:rPr lang="es-CO" sz="1875" dirty="0">
                <a:solidFill>
                  <a:schemeClr val="bg1"/>
                </a:solidFill>
                <a:latin typeface="Arial" panose="020B0604020202020204" pitchFamily="34" charset="0"/>
                <a:cs typeface="Arial" panose="020B0604020202020204" pitchFamily="34" charset="0"/>
              </a:rPr>
              <a:t>Desarrollo (5/9) – Acta de reunión</a:t>
            </a:r>
            <a:endParaRPr lang="es-ES" sz="1875" dirty="0">
              <a:solidFill>
                <a:schemeClr val="bg1"/>
              </a:solidFill>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0407966B-CEA6-4EC7-85CA-80EBB5EEF849}"/>
              </a:ext>
            </a:extLst>
          </p:cNvPr>
          <p:cNvSpPr txBox="1"/>
          <p:nvPr/>
        </p:nvSpPr>
        <p:spPr>
          <a:xfrm>
            <a:off x="457200" y="2313982"/>
            <a:ext cx="2202743" cy="1015663"/>
          </a:xfrm>
          <a:prstGeom prst="rect">
            <a:avLst/>
          </a:prstGeom>
          <a:noFill/>
        </p:spPr>
        <p:txBody>
          <a:bodyPr wrap="square" rtlCol="0">
            <a:spAutoFit/>
          </a:bodyPr>
          <a:lstStyle/>
          <a:p>
            <a:r>
              <a:rPr lang="es-CO" sz="2000" b="1" dirty="0">
                <a:latin typeface="Arial" panose="020B0604020202020204" pitchFamily="34" charset="0"/>
                <a:cs typeface="Arial" panose="020B0604020202020204" pitchFamily="34" charset="0"/>
              </a:rPr>
              <a:t>Fase 2: </a:t>
            </a:r>
            <a:r>
              <a:rPr lang="es-CO" sz="2000" dirty="0">
                <a:latin typeface="Arial" panose="020B0604020202020204" pitchFamily="34" charset="0"/>
                <a:cs typeface="Arial" panose="020B0604020202020204" pitchFamily="34" charset="0"/>
              </a:rPr>
              <a:t>Ejecución del plan del proyecto</a:t>
            </a:r>
          </a:p>
        </p:txBody>
      </p:sp>
      <p:pic>
        <p:nvPicPr>
          <p:cNvPr id="3" name="Imagen 2">
            <a:extLst>
              <a:ext uri="{FF2B5EF4-FFF2-40B4-BE49-F238E27FC236}">
                <a16:creationId xmlns:a16="http://schemas.microsoft.com/office/drawing/2014/main" id="{8750A135-BBE5-4628-BC4B-CB1037C6A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703" y="947534"/>
            <a:ext cx="2996450" cy="4066952"/>
          </a:xfrm>
          <a:prstGeom prst="rect">
            <a:avLst/>
          </a:prstGeom>
        </p:spPr>
      </p:pic>
      <p:sp>
        <p:nvSpPr>
          <p:cNvPr id="7" name="Título 1">
            <a:extLst>
              <a:ext uri="{FF2B5EF4-FFF2-40B4-BE49-F238E27FC236}">
                <a16:creationId xmlns:a16="http://schemas.microsoft.com/office/drawing/2014/main" id="{5C8850EE-543E-433F-BFF1-8057A1B8CD76}"/>
              </a:ext>
            </a:extLst>
          </p:cNvPr>
          <p:cNvSpPr txBox="1">
            <a:spLocks/>
          </p:cNvSpPr>
          <p:nvPr/>
        </p:nvSpPr>
        <p:spPr>
          <a:xfrm>
            <a:off x="457200" y="205979"/>
            <a:ext cx="6616995"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b="1" kern="1200">
                <a:solidFill>
                  <a:srgbClr val="244B97"/>
                </a:solidFill>
                <a:latin typeface="+mj-lt"/>
                <a:ea typeface="+mj-ea"/>
                <a:cs typeface="+mj-cs"/>
              </a:defRPr>
            </a:lvl1pPr>
          </a:lstStyle>
          <a:p>
            <a:r>
              <a:rPr lang="es-CO" sz="2500" dirty="0">
                <a:latin typeface="Arial" panose="020B0604020202020204" pitchFamily="34" charset="0"/>
                <a:cs typeface="Arial" panose="020B0604020202020204" pitchFamily="34" charset="0"/>
              </a:rPr>
              <a:t>8. Desarrollo (5/9) – Acta de reunión</a:t>
            </a:r>
            <a:endParaRPr lang="es-ES" sz="2500" dirty="0"/>
          </a:p>
        </p:txBody>
      </p:sp>
    </p:spTree>
    <p:extLst>
      <p:ext uri="{BB962C8B-B14F-4D97-AF65-F5344CB8AC3E}">
        <p14:creationId xmlns:p14="http://schemas.microsoft.com/office/powerpoint/2010/main" val="2481547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a:xfrm>
            <a:off x="2659943" y="442209"/>
            <a:ext cx="5341057" cy="576358"/>
          </a:xfrm>
        </p:spPr>
        <p:txBody>
          <a:bodyPr>
            <a:normAutofit fontScale="90000"/>
          </a:bodyPr>
          <a:lstStyle/>
          <a:p>
            <a:r>
              <a:rPr lang="es-CO" sz="1875" dirty="0">
                <a:solidFill>
                  <a:schemeClr val="bg1"/>
                </a:solidFill>
                <a:latin typeface="Arial" panose="020B0604020202020204" pitchFamily="34" charset="0"/>
                <a:cs typeface="Arial" panose="020B0604020202020204" pitchFamily="34" charset="0"/>
              </a:rPr>
              <a:t>Desarrollo (6/9) – Registro de estado de progreso</a:t>
            </a:r>
            <a:endParaRPr lang="es-ES" sz="1875" dirty="0">
              <a:solidFill>
                <a:schemeClr val="bg1"/>
              </a:solidFill>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0407966B-CEA6-4EC7-85CA-80EBB5EEF849}"/>
              </a:ext>
            </a:extLst>
          </p:cNvPr>
          <p:cNvSpPr txBox="1"/>
          <p:nvPr/>
        </p:nvSpPr>
        <p:spPr>
          <a:xfrm>
            <a:off x="457200" y="2276997"/>
            <a:ext cx="1761460" cy="1323439"/>
          </a:xfrm>
          <a:prstGeom prst="rect">
            <a:avLst/>
          </a:prstGeom>
          <a:noFill/>
        </p:spPr>
        <p:txBody>
          <a:bodyPr wrap="square" rtlCol="0">
            <a:spAutoFit/>
          </a:bodyPr>
          <a:lstStyle/>
          <a:p>
            <a:r>
              <a:rPr lang="es-CO" sz="2000" b="1" dirty="0">
                <a:latin typeface="Arial" panose="020B0604020202020204" pitchFamily="34" charset="0"/>
                <a:cs typeface="Arial" panose="020B0604020202020204" pitchFamily="34" charset="0"/>
              </a:rPr>
              <a:t>Fase 2: </a:t>
            </a:r>
            <a:r>
              <a:rPr lang="es-CO" sz="2000" dirty="0">
                <a:latin typeface="Arial" panose="020B0604020202020204" pitchFamily="34" charset="0"/>
                <a:cs typeface="Arial" panose="020B0604020202020204" pitchFamily="34" charset="0"/>
              </a:rPr>
              <a:t>Ejecución del plan del proyecto</a:t>
            </a:r>
          </a:p>
        </p:txBody>
      </p:sp>
      <p:pic>
        <p:nvPicPr>
          <p:cNvPr id="7" name="Imagen 6">
            <a:extLst>
              <a:ext uri="{FF2B5EF4-FFF2-40B4-BE49-F238E27FC236}">
                <a16:creationId xmlns:a16="http://schemas.microsoft.com/office/drawing/2014/main" id="{47DA4048-F9C4-4B52-93C7-1FFEC6C3E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895" y="1412873"/>
            <a:ext cx="6323407" cy="3051688"/>
          </a:xfrm>
          <a:prstGeom prst="rect">
            <a:avLst/>
          </a:prstGeom>
        </p:spPr>
      </p:pic>
      <p:sp>
        <p:nvSpPr>
          <p:cNvPr id="8" name="Título 1">
            <a:extLst>
              <a:ext uri="{FF2B5EF4-FFF2-40B4-BE49-F238E27FC236}">
                <a16:creationId xmlns:a16="http://schemas.microsoft.com/office/drawing/2014/main" id="{AE9CC51C-CBBB-4630-9ECE-DD80E078628C}"/>
              </a:ext>
            </a:extLst>
          </p:cNvPr>
          <p:cNvSpPr txBox="1">
            <a:spLocks/>
          </p:cNvSpPr>
          <p:nvPr/>
        </p:nvSpPr>
        <p:spPr>
          <a:xfrm>
            <a:off x="457200" y="205979"/>
            <a:ext cx="7779488"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b="1" kern="1200">
                <a:solidFill>
                  <a:srgbClr val="244B97"/>
                </a:solidFill>
                <a:latin typeface="+mj-lt"/>
                <a:ea typeface="+mj-ea"/>
                <a:cs typeface="+mj-cs"/>
              </a:defRPr>
            </a:lvl1pPr>
          </a:lstStyle>
          <a:p>
            <a:r>
              <a:rPr lang="es-CO" sz="2400" dirty="0">
                <a:latin typeface="Arial" panose="020B0604020202020204" pitchFamily="34" charset="0"/>
                <a:cs typeface="Arial" panose="020B0604020202020204" pitchFamily="34" charset="0"/>
              </a:rPr>
              <a:t>8. Desarrollo (6/9) – Registro de estado de progreso</a:t>
            </a:r>
            <a:endParaRPr lang="es-ES" sz="2400" dirty="0"/>
          </a:p>
        </p:txBody>
      </p:sp>
    </p:spTree>
    <p:extLst>
      <p:ext uri="{BB962C8B-B14F-4D97-AF65-F5344CB8AC3E}">
        <p14:creationId xmlns:p14="http://schemas.microsoft.com/office/powerpoint/2010/main" val="2838545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a:xfrm>
            <a:off x="2659943" y="442209"/>
            <a:ext cx="5136591" cy="576358"/>
          </a:xfrm>
        </p:spPr>
        <p:txBody>
          <a:bodyPr>
            <a:normAutofit/>
          </a:bodyPr>
          <a:lstStyle/>
          <a:p>
            <a:r>
              <a:rPr lang="es-CO" sz="1875" dirty="0">
                <a:solidFill>
                  <a:schemeClr val="bg1"/>
                </a:solidFill>
                <a:latin typeface="Arial" panose="020B0604020202020204" pitchFamily="34" charset="0"/>
                <a:cs typeface="Arial" panose="020B0604020202020204" pitchFamily="34" charset="0"/>
              </a:rPr>
              <a:t>Desarrollo (7/9) – Solicitud de cambio</a:t>
            </a:r>
            <a:endParaRPr lang="es-ES" sz="1875" dirty="0">
              <a:solidFill>
                <a:schemeClr val="bg1"/>
              </a:solidFill>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0407966B-CEA6-4EC7-85CA-80EBB5EEF849}"/>
              </a:ext>
            </a:extLst>
          </p:cNvPr>
          <p:cNvSpPr txBox="1"/>
          <p:nvPr/>
        </p:nvSpPr>
        <p:spPr>
          <a:xfrm>
            <a:off x="393405" y="2126274"/>
            <a:ext cx="2052084" cy="1347028"/>
          </a:xfrm>
          <a:prstGeom prst="rect">
            <a:avLst/>
          </a:prstGeom>
          <a:noFill/>
        </p:spPr>
        <p:txBody>
          <a:bodyPr wrap="square" rtlCol="0">
            <a:spAutoFit/>
          </a:bodyPr>
          <a:lstStyle/>
          <a:p>
            <a:r>
              <a:rPr lang="es-CO" sz="2000" b="1" dirty="0">
                <a:latin typeface="Arial" panose="020B0604020202020204" pitchFamily="34" charset="0"/>
                <a:cs typeface="Arial" panose="020B0604020202020204" pitchFamily="34" charset="0"/>
              </a:rPr>
              <a:t>Fase 2: </a:t>
            </a:r>
            <a:r>
              <a:rPr lang="es-CO" sz="2000" dirty="0">
                <a:latin typeface="Arial" panose="020B0604020202020204" pitchFamily="34" charset="0"/>
                <a:cs typeface="Arial" panose="020B0604020202020204" pitchFamily="34" charset="0"/>
              </a:rPr>
              <a:t>Ejecución del plan del proyecto</a:t>
            </a:r>
          </a:p>
        </p:txBody>
      </p:sp>
      <p:pic>
        <p:nvPicPr>
          <p:cNvPr id="9" name="Imagen 8">
            <a:extLst>
              <a:ext uri="{FF2B5EF4-FFF2-40B4-BE49-F238E27FC236}">
                <a16:creationId xmlns:a16="http://schemas.microsoft.com/office/drawing/2014/main" id="{00F2C38D-CFE8-4214-A406-5CBF9A1FAA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5954" y="942035"/>
            <a:ext cx="3383561" cy="4070773"/>
          </a:xfrm>
          <a:prstGeom prst="rect">
            <a:avLst/>
          </a:prstGeom>
        </p:spPr>
      </p:pic>
      <p:sp>
        <p:nvSpPr>
          <p:cNvPr id="7" name="Título 1">
            <a:extLst>
              <a:ext uri="{FF2B5EF4-FFF2-40B4-BE49-F238E27FC236}">
                <a16:creationId xmlns:a16="http://schemas.microsoft.com/office/drawing/2014/main" id="{91B7FF52-73F4-4A12-9503-90B53B37F679}"/>
              </a:ext>
            </a:extLst>
          </p:cNvPr>
          <p:cNvSpPr txBox="1">
            <a:spLocks/>
          </p:cNvSpPr>
          <p:nvPr/>
        </p:nvSpPr>
        <p:spPr>
          <a:xfrm>
            <a:off x="457200" y="205979"/>
            <a:ext cx="6616995"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b="1" kern="1200">
                <a:solidFill>
                  <a:srgbClr val="244B97"/>
                </a:solidFill>
                <a:latin typeface="+mj-lt"/>
                <a:ea typeface="+mj-ea"/>
                <a:cs typeface="+mj-cs"/>
              </a:defRPr>
            </a:lvl1pPr>
          </a:lstStyle>
          <a:p>
            <a:r>
              <a:rPr lang="es-CO" sz="2500" dirty="0">
                <a:latin typeface="Arial" panose="020B0604020202020204" pitchFamily="34" charset="0"/>
                <a:cs typeface="Arial" panose="020B0604020202020204" pitchFamily="34" charset="0"/>
              </a:rPr>
              <a:t>8. Desarrollo (7/9) – Solicitud de cambio</a:t>
            </a:r>
          </a:p>
        </p:txBody>
      </p:sp>
    </p:spTree>
    <p:extLst>
      <p:ext uri="{BB962C8B-B14F-4D97-AF65-F5344CB8AC3E}">
        <p14:creationId xmlns:p14="http://schemas.microsoft.com/office/powerpoint/2010/main" val="2307950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a:xfrm>
            <a:off x="2659943" y="442209"/>
            <a:ext cx="5136591" cy="576358"/>
          </a:xfrm>
        </p:spPr>
        <p:txBody>
          <a:bodyPr>
            <a:normAutofit/>
          </a:bodyPr>
          <a:lstStyle/>
          <a:p>
            <a:r>
              <a:rPr lang="es-CO" sz="1875" dirty="0">
                <a:solidFill>
                  <a:schemeClr val="bg1"/>
                </a:solidFill>
                <a:latin typeface="Arial" panose="020B0604020202020204" pitchFamily="34" charset="0"/>
                <a:cs typeface="Arial" panose="020B0604020202020204" pitchFamily="34" charset="0"/>
              </a:rPr>
              <a:t>Desarrollo (8/9) – Registro de corrección</a:t>
            </a:r>
            <a:endParaRPr lang="es-ES" sz="1875" dirty="0">
              <a:solidFill>
                <a:schemeClr val="bg1"/>
              </a:solidFill>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0407966B-CEA6-4EC7-85CA-80EBB5EEF849}"/>
              </a:ext>
            </a:extLst>
          </p:cNvPr>
          <p:cNvSpPr txBox="1"/>
          <p:nvPr/>
        </p:nvSpPr>
        <p:spPr>
          <a:xfrm>
            <a:off x="457200" y="2167084"/>
            <a:ext cx="1704753" cy="1323439"/>
          </a:xfrm>
          <a:prstGeom prst="rect">
            <a:avLst/>
          </a:prstGeom>
          <a:noFill/>
        </p:spPr>
        <p:txBody>
          <a:bodyPr wrap="square" rtlCol="0">
            <a:spAutoFit/>
          </a:bodyPr>
          <a:lstStyle/>
          <a:p>
            <a:r>
              <a:rPr lang="es-CO" sz="2000" b="1" dirty="0">
                <a:latin typeface="Arial" panose="020B0604020202020204" pitchFamily="34" charset="0"/>
                <a:cs typeface="Arial" panose="020B0604020202020204" pitchFamily="34" charset="0"/>
              </a:rPr>
              <a:t>Fase 3: </a:t>
            </a:r>
            <a:r>
              <a:rPr lang="es-CO" sz="2000" dirty="0">
                <a:latin typeface="Arial" panose="020B0604020202020204" pitchFamily="34" charset="0"/>
                <a:cs typeface="Arial" panose="020B0604020202020204" pitchFamily="34" charset="0"/>
              </a:rPr>
              <a:t>Evaluación y control del proyecto</a:t>
            </a:r>
          </a:p>
        </p:txBody>
      </p:sp>
      <p:pic>
        <p:nvPicPr>
          <p:cNvPr id="3" name="Imagen 2">
            <a:extLst>
              <a:ext uri="{FF2B5EF4-FFF2-40B4-BE49-F238E27FC236}">
                <a16:creationId xmlns:a16="http://schemas.microsoft.com/office/drawing/2014/main" id="{F31ED79A-85C3-4F98-8091-460F2A4A8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479" y="1018567"/>
            <a:ext cx="4123294" cy="3682724"/>
          </a:xfrm>
          <a:prstGeom prst="rect">
            <a:avLst/>
          </a:prstGeom>
        </p:spPr>
      </p:pic>
      <p:sp>
        <p:nvSpPr>
          <p:cNvPr id="7" name="Título 1">
            <a:extLst>
              <a:ext uri="{FF2B5EF4-FFF2-40B4-BE49-F238E27FC236}">
                <a16:creationId xmlns:a16="http://schemas.microsoft.com/office/drawing/2014/main" id="{8EAFEBC9-224C-457A-BB24-92011033FED1}"/>
              </a:ext>
            </a:extLst>
          </p:cNvPr>
          <p:cNvSpPr txBox="1">
            <a:spLocks/>
          </p:cNvSpPr>
          <p:nvPr/>
        </p:nvSpPr>
        <p:spPr>
          <a:xfrm>
            <a:off x="457200" y="205979"/>
            <a:ext cx="6819573"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b="1" kern="1200">
                <a:solidFill>
                  <a:srgbClr val="244B97"/>
                </a:solidFill>
                <a:latin typeface="+mj-lt"/>
                <a:ea typeface="+mj-ea"/>
                <a:cs typeface="+mj-cs"/>
              </a:defRPr>
            </a:lvl1pPr>
          </a:lstStyle>
          <a:p>
            <a:r>
              <a:rPr lang="es-CO" sz="2500" dirty="0">
                <a:latin typeface="Arial" panose="020B0604020202020204" pitchFamily="34" charset="0"/>
                <a:cs typeface="Arial" panose="020B0604020202020204" pitchFamily="34" charset="0"/>
              </a:rPr>
              <a:t>8. Desarrollo (8/9) – Registro de corrección</a:t>
            </a:r>
            <a:endParaRPr lang="es-ES" sz="2500" dirty="0"/>
          </a:p>
        </p:txBody>
      </p:sp>
    </p:spTree>
    <p:extLst>
      <p:ext uri="{BB962C8B-B14F-4D97-AF65-F5344CB8AC3E}">
        <p14:creationId xmlns:p14="http://schemas.microsoft.com/office/powerpoint/2010/main" val="3061872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a:xfrm>
            <a:off x="2659943" y="442209"/>
            <a:ext cx="5136591" cy="576358"/>
          </a:xfrm>
        </p:spPr>
        <p:txBody>
          <a:bodyPr>
            <a:normAutofit/>
          </a:bodyPr>
          <a:lstStyle/>
          <a:p>
            <a:r>
              <a:rPr lang="es-CO" sz="1875" dirty="0">
                <a:solidFill>
                  <a:schemeClr val="bg1"/>
                </a:solidFill>
                <a:latin typeface="Arial" panose="020B0604020202020204" pitchFamily="34" charset="0"/>
                <a:cs typeface="Arial" panose="020B0604020202020204" pitchFamily="34" charset="0"/>
              </a:rPr>
              <a:t>Desarrollo (9/9) – Registro de aceptación</a:t>
            </a:r>
            <a:endParaRPr lang="es-ES" sz="1875" dirty="0">
              <a:solidFill>
                <a:schemeClr val="bg1"/>
              </a:solidFill>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0407966B-CEA6-4EC7-85CA-80EBB5EEF849}"/>
              </a:ext>
            </a:extLst>
          </p:cNvPr>
          <p:cNvSpPr txBox="1"/>
          <p:nvPr/>
        </p:nvSpPr>
        <p:spPr>
          <a:xfrm>
            <a:off x="457199" y="2164497"/>
            <a:ext cx="1541721" cy="1015663"/>
          </a:xfrm>
          <a:prstGeom prst="rect">
            <a:avLst/>
          </a:prstGeom>
          <a:noFill/>
        </p:spPr>
        <p:txBody>
          <a:bodyPr wrap="square" rtlCol="0">
            <a:spAutoFit/>
          </a:bodyPr>
          <a:lstStyle/>
          <a:p>
            <a:r>
              <a:rPr lang="es-CO" sz="2000" b="1" dirty="0">
                <a:latin typeface="Arial" panose="020B0604020202020204" pitchFamily="34" charset="0"/>
                <a:cs typeface="Arial" panose="020B0604020202020204" pitchFamily="34" charset="0"/>
              </a:rPr>
              <a:t>Fase 4: </a:t>
            </a:r>
            <a:r>
              <a:rPr lang="es-CO" sz="2000" dirty="0">
                <a:latin typeface="Arial" panose="020B0604020202020204" pitchFamily="34" charset="0"/>
                <a:cs typeface="Arial" panose="020B0604020202020204" pitchFamily="34" charset="0"/>
              </a:rPr>
              <a:t>Cierre del proyecto</a:t>
            </a:r>
          </a:p>
        </p:txBody>
      </p:sp>
      <p:pic>
        <p:nvPicPr>
          <p:cNvPr id="10" name="Imagen 9">
            <a:extLst>
              <a:ext uri="{FF2B5EF4-FFF2-40B4-BE49-F238E27FC236}">
                <a16:creationId xmlns:a16="http://schemas.microsoft.com/office/drawing/2014/main" id="{4A0E7F5A-465E-4A33-9F9E-6F47D7BA1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1410" y="928569"/>
            <a:ext cx="2978663" cy="4008952"/>
          </a:xfrm>
          <a:prstGeom prst="rect">
            <a:avLst/>
          </a:prstGeom>
        </p:spPr>
      </p:pic>
      <p:pic>
        <p:nvPicPr>
          <p:cNvPr id="14" name="Imagen 13">
            <a:extLst>
              <a:ext uri="{FF2B5EF4-FFF2-40B4-BE49-F238E27FC236}">
                <a16:creationId xmlns:a16="http://schemas.microsoft.com/office/drawing/2014/main" id="{3E379A49-64DD-44BF-8E23-94A61A0AC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4863" y="2296625"/>
            <a:ext cx="2978663" cy="1133519"/>
          </a:xfrm>
          <a:prstGeom prst="rect">
            <a:avLst/>
          </a:prstGeom>
        </p:spPr>
      </p:pic>
      <p:sp>
        <p:nvSpPr>
          <p:cNvPr id="7" name="Título 1">
            <a:extLst>
              <a:ext uri="{FF2B5EF4-FFF2-40B4-BE49-F238E27FC236}">
                <a16:creationId xmlns:a16="http://schemas.microsoft.com/office/drawing/2014/main" id="{7B4EC3F9-AAA7-4CDF-A7DD-0D33FD1C2D30}"/>
              </a:ext>
            </a:extLst>
          </p:cNvPr>
          <p:cNvSpPr txBox="1">
            <a:spLocks/>
          </p:cNvSpPr>
          <p:nvPr/>
        </p:nvSpPr>
        <p:spPr>
          <a:xfrm>
            <a:off x="457200" y="205979"/>
            <a:ext cx="6829647"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b="1" kern="1200">
                <a:solidFill>
                  <a:srgbClr val="244B97"/>
                </a:solidFill>
                <a:latin typeface="+mj-lt"/>
                <a:ea typeface="+mj-ea"/>
                <a:cs typeface="+mj-cs"/>
              </a:defRPr>
            </a:lvl1pPr>
          </a:lstStyle>
          <a:p>
            <a:r>
              <a:rPr lang="es-CO" sz="2500" dirty="0">
                <a:latin typeface="Arial" panose="020B0604020202020204" pitchFamily="34" charset="0"/>
                <a:cs typeface="Arial" panose="020B0604020202020204" pitchFamily="34" charset="0"/>
              </a:rPr>
              <a:t>8. Desarrollo (9/9) – Registro de aceptación</a:t>
            </a:r>
            <a:endParaRPr lang="es-ES" sz="2500" dirty="0"/>
          </a:p>
        </p:txBody>
      </p:sp>
    </p:spTree>
    <p:extLst>
      <p:ext uri="{BB962C8B-B14F-4D97-AF65-F5344CB8AC3E}">
        <p14:creationId xmlns:p14="http://schemas.microsoft.com/office/powerpoint/2010/main" val="97627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4114800" cy="857250"/>
          </a:xfrm>
        </p:spPr>
        <p:txBody>
          <a:bodyPr>
            <a:normAutofit/>
          </a:bodyPr>
          <a:lstStyle/>
          <a:p>
            <a:r>
              <a:rPr lang="es-CO" sz="2500" dirty="0">
                <a:latin typeface="Arial" panose="020B0604020202020204" pitchFamily="34" charset="0"/>
                <a:cs typeface="Arial" panose="020B0604020202020204" pitchFamily="34" charset="0"/>
              </a:rPr>
              <a:t>9. Conclusiones</a:t>
            </a:r>
            <a:endParaRPr lang="es-ES" sz="2500" dirty="0"/>
          </a:p>
        </p:txBody>
      </p:sp>
      <p:sp>
        <p:nvSpPr>
          <p:cNvPr id="3" name="Marcador de contenido 2"/>
          <p:cNvSpPr>
            <a:spLocks noGrp="1"/>
          </p:cNvSpPr>
          <p:nvPr>
            <p:ph idx="1"/>
          </p:nvPr>
        </p:nvSpPr>
        <p:spPr>
          <a:xfrm>
            <a:off x="457200" y="1006522"/>
            <a:ext cx="8229600" cy="3983692"/>
          </a:xfrm>
        </p:spPr>
        <p:txBody>
          <a:bodyPr>
            <a:noAutofit/>
          </a:bodyPr>
          <a:lstStyle/>
          <a:p>
            <a:r>
              <a:rPr lang="es-CO" sz="1900" dirty="0">
                <a:solidFill>
                  <a:schemeClr val="tx1"/>
                </a:solidFill>
                <a:latin typeface="Arial" panose="020B0604020202020204" pitchFamily="34" charset="0"/>
                <a:cs typeface="Arial" panose="020B0604020202020204" pitchFamily="34" charset="0"/>
              </a:rPr>
              <a:t>La ISO/IEC 29110 como base para la elaboración de este trabajo fue de gran apoyo, puesto que proporcionó los pasos y artefactos necesarios para llevar a cabo el seguimiento y control adecuado de todos los recursos que intervinieron.</a:t>
            </a:r>
          </a:p>
          <a:p>
            <a:r>
              <a:rPr lang="es-MX" sz="1900" dirty="0">
                <a:solidFill>
                  <a:schemeClr val="tx1"/>
                </a:solidFill>
                <a:latin typeface="Arial" panose="020B0604020202020204" pitchFamily="34" charset="0"/>
                <a:cs typeface="Arial" panose="020B0604020202020204" pitchFamily="34" charset="0"/>
              </a:rPr>
              <a:t>A pesar de todas las dificultades que se presentaron durante la aplicación del presente marco de trabajo al proyecto propuesto por la empresa Sanambiente, se logró que fuera el adecuado para ser seguido por todos los integrantes que estaban implicados en su desarrollo, alcanzando la finalización y cierre del mismo con satisfacción y cumpliendo con lo requerido por el cliente.</a:t>
            </a:r>
          </a:p>
          <a:p>
            <a:r>
              <a:rPr lang="es-CO" sz="1900" dirty="0">
                <a:solidFill>
                  <a:schemeClr val="tx1"/>
                </a:solidFill>
                <a:latin typeface="Arial" panose="020B0604020202020204" pitchFamily="34" charset="0"/>
                <a:cs typeface="Arial" panose="020B0604020202020204" pitchFamily="34" charset="0"/>
              </a:rPr>
              <a:t>El desarrollo de este proyecto permitió a todos los miembros del equipo de trabajo reconocer la importancia de cada uno de los roles dentro del ciclo de vida y el impacto del trabajo individual frente al trabajo grupal.</a:t>
            </a:r>
          </a:p>
        </p:txBody>
      </p:sp>
    </p:spTree>
    <p:extLst>
      <p:ext uri="{BB962C8B-B14F-4D97-AF65-F5344CB8AC3E}">
        <p14:creationId xmlns:p14="http://schemas.microsoft.com/office/powerpoint/2010/main" val="279887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4114800" cy="857250"/>
          </a:xfrm>
        </p:spPr>
        <p:txBody>
          <a:bodyPr>
            <a:normAutofit/>
          </a:bodyPr>
          <a:lstStyle/>
          <a:p>
            <a:r>
              <a:rPr lang="es-CO" sz="2500" dirty="0">
                <a:latin typeface="Arial" panose="020B0604020202020204" pitchFamily="34" charset="0"/>
                <a:cs typeface="Arial" panose="020B0604020202020204" pitchFamily="34" charset="0"/>
              </a:rPr>
              <a:t>10. Bibliografía (1/2)</a:t>
            </a:r>
            <a:endParaRPr lang="es-ES" sz="2500" dirty="0"/>
          </a:p>
        </p:txBody>
      </p:sp>
      <p:sp>
        <p:nvSpPr>
          <p:cNvPr id="3" name="Marcador de contenido 2"/>
          <p:cNvSpPr>
            <a:spLocks noGrp="1"/>
          </p:cNvSpPr>
          <p:nvPr>
            <p:ph idx="1"/>
          </p:nvPr>
        </p:nvSpPr>
        <p:spPr>
          <a:xfrm>
            <a:off x="457200" y="1200150"/>
            <a:ext cx="8229600" cy="3790063"/>
          </a:xfrm>
        </p:spPr>
        <p:txBody>
          <a:bodyPr>
            <a:normAutofit lnSpcReduction="10000"/>
          </a:bodyPr>
          <a:lstStyle/>
          <a:p>
            <a:r>
              <a:rPr lang="en-US" sz="2000" dirty="0">
                <a:solidFill>
                  <a:schemeClr val="tx1"/>
                </a:solidFill>
                <a:latin typeface="Arial" panose="020B0604020202020204" pitchFamily="34" charset="0"/>
                <a:cs typeface="Arial" panose="020B0604020202020204" pitchFamily="34" charset="0"/>
              </a:rPr>
              <a:t>ISO/IEC. (2011). Software engineering—Lifecycle profiles for Very Small Entities (VSEs) Part 5-1-2: Management and engineering guide: Generic profile group: Basic profile. </a:t>
            </a:r>
            <a:r>
              <a:rPr lang="en-US" sz="2000" dirty="0">
                <a:latin typeface="Arial" panose="020B0604020202020204" pitchFamily="34" charset="0"/>
                <a:cs typeface="Arial" panose="020B0604020202020204" pitchFamily="34" charset="0"/>
                <a:hlinkClick r:id="rId2"/>
              </a:rPr>
              <a:t>https://www.iso.org/obp/ui/#iso:std:iso-iec:tr:29110:-5-2-1:ed-1:v1:en</a:t>
            </a:r>
            <a:endParaRPr lang="es-CO" sz="2000" dirty="0">
              <a:latin typeface="Arial" panose="020B0604020202020204" pitchFamily="34" charset="0"/>
              <a:cs typeface="Arial" panose="020B0604020202020204" pitchFamily="34" charset="0"/>
            </a:endParaRPr>
          </a:p>
          <a:p>
            <a:r>
              <a:rPr lang="es-CO" sz="2000" dirty="0" err="1">
                <a:solidFill>
                  <a:schemeClr val="tx1"/>
                </a:solidFill>
                <a:latin typeface="Arial" panose="020B0604020202020204" pitchFamily="34" charset="0"/>
                <a:cs typeface="Arial" panose="020B0604020202020204" pitchFamily="34" charset="0"/>
              </a:rPr>
              <a:t>Sanambiente</a:t>
            </a:r>
            <a:r>
              <a:rPr lang="es-CO" sz="2000" dirty="0">
                <a:solidFill>
                  <a:schemeClr val="tx1"/>
                </a:solidFill>
                <a:latin typeface="Arial" panose="020B0604020202020204" pitchFamily="34" charset="0"/>
                <a:cs typeface="Arial" panose="020B0604020202020204" pitchFamily="34" charset="0"/>
              </a:rPr>
              <a:t>. (s. f.). </a:t>
            </a:r>
            <a:r>
              <a:rPr lang="es-CO" sz="2000" i="1" dirty="0" err="1">
                <a:solidFill>
                  <a:schemeClr val="tx1"/>
                </a:solidFill>
                <a:latin typeface="Arial" panose="020B0604020202020204" pitchFamily="34" charset="0"/>
                <a:cs typeface="Arial" panose="020B0604020202020204" pitchFamily="34" charset="0"/>
              </a:rPr>
              <a:t>Sanambiente</a:t>
            </a:r>
            <a:r>
              <a:rPr lang="es-CO" sz="2000" dirty="0">
                <a:solidFill>
                  <a:schemeClr val="tx1"/>
                </a:solidFill>
                <a:latin typeface="Arial" panose="020B0604020202020204" pitchFamily="34" charset="0"/>
                <a:cs typeface="Arial" panose="020B0604020202020204" pitchFamily="34" charset="0"/>
              </a:rPr>
              <a:t>. Recuperado 19 de marzo de 2019, de </a:t>
            </a:r>
            <a:r>
              <a:rPr lang="es-CO" sz="2000" dirty="0">
                <a:latin typeface="Arial" panose="020B0604020202020204" pitchFamily="34" charset="0"/>
                <a:cs typeface="Arial" panose="020B0604020202020204" pitchFamily="34" charset="0"/>
                <a:hlinkClick r:id="rId3"/>
              </a:rPr>
              <a:t>https://www.sanambiente.com.co/index.php/nosotros</a:t>
            </a:r>
            <a:endParaRPr lang="es-CO" sz="2000" dirty="0">
              <a:latin typeface="Arial" panose="020B0604020202020204" pitchFamily="34" charset="0"/>
              <a:cs typeface="Arial" panose="020B0604020202020204" pitchFamily="34" charset="0"/>
            </a:endParaRPr>
          </a:p>
          <a:p>
            <a:r>
              <a:rPr lang="es-CO" sz="2000" dirty="0" err="1">
                <a:solidFill>
                  <a:schemeClr val="tx1"/>
                </a:solidFill>
                <a:latin typeface="Arial" panose="020B0604020202020204" pitchFamily="34" charset="0"/>
                <a:cs typeface="Arial" panose="020B0604020202020204" pitchFamily="34" charset="0"/>
              </a:rPr>
              <a:t>Mnkandla</a:t>
            </a:r>
            <a:r>
              <a:rPr lang="es-CO" sz="2000" dirty="0">
                <a:solidFill>
                  <a:schemeClr val="tx1"/>
                </a:solidFill>
                <a:latin typeface="Arial" panose="020B0604020202020204" pitchFamily="34" charset="0"/>
                <a:cs typeface="Arial" panose="020B0604020202020204" pitchFamily="34" charset="0"/>
              </a:rPr>
              <a:t>, E., &amp; </a:t>
            </a:r>
            <a:r>
              <a:rPr lang="es-CO" sz="2000" dirty="0" err="1">
                <a:solidFill>
                  <a:schemeClr val="tx1"/>
                </a:solidFill>
                <a:latin typeface="Arial" panose="020B0604020202020204" pitchFamily="34" charset="0"/>
                <a:cs typeface="Arial" panose="020B0604020202020204" pitchFamily="34" charset="0"/>
              </a:rPr>
              <a:t>Dwolatzky</a:t>
            </a:r>
            <a:r>
              <a:rPr lang="es-CO" sz="2000" dirty="0">
                <a:solidFill>
                  <a:schemeClr val="tx1"/>
                </a:solidFill>
                <a:latin typeface="Arial" panose="020B0604020202020204" pitchFamily="34" charset="0"/>
                <a:cs typeface="Arial" panose="020B0604020202020204" pitchFamily="34" charset="0"/>
              </a:rPr>
              <a:t>, B. (2004). A </a:t>
            </a:r>
            <a:r>
              <a:rPr lang="es-CO" sz="2000" dirty="0" err="1">
                <a:solidFill>
                  <a:schemeClr val="tx1"/>
                </a:solidFill>
                <a:latin typeface="Arial" panose="020B0604020202020204" pitchFamily="34" charset="0"/>
                <a:cs typeface="Arial" panose="020B0604020202020204" pitchFamily="34" charset="0"/>
              </a:rPr>
              <a:t>Survey</a:t>
            </a:r>
            <a:r>
              <a:rPr lang="es-CO" sz="2000" dirty="0">
                <a:solidFill>
                  <a:schemeClr val="tx1"/>
                </a:solidFill>
                <a:latin typeface="Arial" panose="020B0604020202020204" pitchFamily="34" charset="0"/>
                <a:cs typeface="Arial" panose="020B0604020202020204" pitchFamily="34" charset="0"/>
              </a:rPr>
              <a:t> of Agile </a:t>
            </a:r>
            <a:r>
              <a:rPr lang="es-CO" sz="2000" dirty="0" err="1">
                <a:solidFill>
                  <a:schemeClr val="tx1"/>
                </a:solidFill>
                <a:latin typeface="Arial" panose="020B0604020202020204" pitchFamily="34" charset="0"/>
                <a:cs typeface="Arial" panose="020B0604020202020204" pitchFamily="34" charset="0"/>
              </a:rPr>
              <a:t>Methodologies</a:t>
            </a:r>
            <a:r>
              <a:rPr lang="es-CO" sz="2000" dirty="0">
                <a:solidFill>
                  <a:schemeClr val="tx1"/>
                </a:solidFill>
                <a:latin typeface="Arial" panose="020B0604020202020204" pitchFamily="34" charset="0"/>
                <a:cs typeface="Arial" panose="020B0604020202020204" pitchFamily="34" charset="0"/>
              </a:rPr>
              <a:t> </a:t>
            </a:r>
            <a:r>
              <a:rPr lang="es-CO" sz="2000" dirty="0">
                <a:latin typeface="Arial" panose="020B0604020202020204" pitchFamily="34" charset="0"/>
                <a:cs typeface="Arial" panose="020B0604020202020204" pitchFamily="34" charset="0"/>
              </a:rPr>
              <a:t>[Científico]. </a:t>
            </a:r>
            <a:r>
              <a:rPr lang="es-CO" sz="2000" dirty="0">
                <a:latin typeface="Arial" panose="020B0604020202020204" pitchFamily="34" charset="0"/>
                <a:cs typeface="Arial" panose="020B0604020202020204" pitchFamily="34" charset="0"/>
                <a:hlinkClick r:id="rId4"/>
              </a:rPr>
              <a:t>https://www.ee.co.za/wp-content/uploads/legacy/Trans12p236-247.pdf</a:t>
            </a:r>
            <a:endParaRPr lang="es-CO" sz="2000" dirty="0">
              <a:latin typeface="Arial" panose="020B0604020202020204" pitchFamily="34" charset="0"/>
              <a:cs typeface="Arial" panose="020B0604020202020204" pitchFamily="34" charset="0"/>
            </a:endParaRPr>
          </a:p>
          <a:p>
            <a:r>
              <a:rPr lang="en-US" sz="2000" dirty="0">
                <a:solidFill>
                  <a:schemeClr val="tx1"/>
                </a:solidFill>
                <a:latin typeface="Arial" panose="020B0604020202020204" pitchFamily="34" charset="0"/>
                <a:cs typeface="Arial" panose="020B0604020202020204" pitchFamily="34" charset="0"/>
              </a:rPr>
              <a:t>ICONIX Brand Group. (2016). Manual </a:t>
            </a:r>
            <a:r>
              <a:rPr lang="en-US" sz="2000" dirty="0" err="1">
                <a:solidFill>
                  <a:schemeClr val="tx1"/>
                </a:solidFill>
                <a:latin typeface="Arial" panose="020B0604020202020204" pitchFamily="34" charset="0"/>
                <a:cs typeface="Arial" panose="020B0604020202020204" pitchFamily="34" charset="0"/>
              </a:rPr>
              <a:t>introductorio</a:t>
            </a:r>
            <a:r>
              <a:rPr lang="en-US" sz="2000" dirty="0">
                <a:solidFill>
                  <a:schemeClr val="tx1"/>
                </a:solidFill>
                <a:latin typeface="Arial" panose="020B0604020202020204" pitchFamily="34" charset="0"/>
                <a:cs typeface="Arial" panose="020B0604020202020204" pitchFamily="34" charset="0"/>
              </a:rPr>
              <a:t> de ICONIX. </a:t>
            </a:r>
            <a:r>
              <a:rPr lang="en-US" sz="2000" dirty="0">
                <a:latin typeface="Arial" panose="020B0604020202020204" pitchFamily="34" charset="0"/>
                <a:cs typeface="Arial" panose="020B0604020202020204" pitchFamily="34" charset="0"/>
                <a:hlinkClick r:id="rId5"/>
              </a:rPr>
              <a:t>http://ima.udg.edu/%7Esellares/EINF-ES2/Present1011/MetodoPesadesICONIX.pdf</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4960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4114800" cy="857250"/>
          </a:xfrm>
        </p:spPr>
        <p:txBody>
          <a:bodyPr>
            <a:normAutofit/>
          </a:bodyPr>
          <a:lstStyle/>
          <a:p>
            <a:r>
              <a:rPr lang="es-CO" sz="2500" dirty="0">
                <a:latin typeface="Arial" panose="020B0604020202020204" pitchFamily="34" charset="0"/>
                <a:cs typeface="Arial" panose="020B0604020202020204" pitchFamily="34" charset="0"/>
              </a:rPr>
              <a:t>10. Bibliografía (2/2)</a:t>
            </a:r>
            <a:endParaRPr lang="es-ES" sz="2500" dirty="0"/>
          </a:p>
        </p:txBody>
      </p:sp>
      <p:sp>
        <p:nvSpPr>
          <p:cNvPr id="3" name="Marcador de contenido 2"/>
          <p:cNvSpPr>
            <a:spLocks noGrp="1"/>
          </p:cNvSpPr>
          <p:nvPr>
            <p:ph idx="1"/>
          </p:nvPr>
        </p:nvSpPr>
        <p:spPr>
          <a:xfrm>
            <a:off x="457200" y="1200151"/>
            <a:ext cx="8229600" cy="2691365"/>
          </a:xfrm>
        </p:spPr>
        <p:txBody>
          <a:bodyPr>
            <a:normAutofit/>
          </a:bodyPr>
          <a:lstStyle/>
          <a:p>
            <a:r>
              <a:rPr lang="en-US" sz="2000" dirty="0">
                <a:solidFill>
                  <a:schemeClr val="tx1"/>
                </a:solidFill>
                <a:latin typeface="Arial" panose="020B0604020202020204" pitchFamily="34" charset="0"/>
                <a:cs typeface="Arial" panose="020B0604020202020204" pitchFamily="34" charset="0"/>
              </a:rPr>
              <a:t>Rosenberg, D., &amp; Scott, K. (2001). Applying Use Case Driven Object Modeling with UML: An Annotated e-Commerce Example (First Edition). Addison Wesley. </a:t>
            </a:r>
            <a:r>
              <a:rPr lang="en-US" sz="2000" dirty="0">
                <a:latin typeface="Arial" panose="020B0604020202020204" pitchFamily="34" charset="0"/>
                <a:cs typeface="Arial" panose="020B0604020202020204" pitchFamily="34" charset="0"/>
                <a:hlinkClick r:id="rId2"/>
              </a:rPr>
              <a:t>https://pja.mykhi.org/0sem/MAS/books/Addison.Wesley.Applying.Use.Case.Driven.Object.Modeling.pdf</a:t>
            </a:r>
            <a:endParaRPr lang="en-US" sz="2000" dirty="0">
              <a:latin typeface="Arial" panose="020B0604020202020204" pitchFamily="34" charset="0"/>
              <a:cs typeface="Arial" panose="020B0604020202020204" pitchFamily="34" charset="0"/>
            </a:endParaRPr>
          </a:p>
          <a:p>
            <a:r>
              <a:rPr lang="es-CO" sz="2000" dirty="0">
                <a:solidFill>
                  <a:schemeClr val="tx1"/>
                </a:solidFill>
                <a:latin typeface="Arial" panose="020B0604020202020204" pitchFamily="34" charset="0"/>
                <a:cs typeface="Arial" panose="020B0604020202020204" pitchFamily="34" charset="0"/>
              </a:rPr>
              <a:t>Marín Ospina, B. E. (2020). Adecuación de la norma ISO/IEC 29110 e IEEE 829 para la gestión de proyectos de desarrollo con metodología </a:t>
            </a:r>
            <a:r>
              <a:rPr lang="es-CO" sz="2000" dirty="0" err="1">
                <a:solidFill>
                  <a:schemeClr val="tx1"/>
                </a:solidFill>
                <a:latin typeface="Arial" panose="020B0604020202020204" pitchFamily="34" charset="0"/>
                <a:cs typeface="Arial" panose="020B0604020202020204" pitchFamily="34" charset="0"/>
              </a:rPr>
              <a:t>Iconix</a:t>
            </a:r>
            <a:r>
              <a:rPr lang="es-CO" sz="2000" dirty="0">
                <a:solidFill>
                  <a:schemeClr val="tx1"/>
                </a:solidFill>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7722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935720" y="282483"/>
            <a:ext cx="2751080" cy="2006795"/>
          </a:xfrm>
        </p:spPr>
        <p:txBody>
          <a:bodyPr>
            <a:noAutofit/>
          </a:bodyPr>
          <a:lstStyle/>
          <a:p>
            <a:pPr algn="ctr"/>
            <a:r>
              <a:rPr lang="es-CO" sz="2000" dirty="0">
                <a:solidFill>
                  <a:schemeClr val="tx1"/>
                </a:solidFill>
                <a:latin typeface="Arial" panose="020B0604020202020204" pitchFamily="34" charset="0"/>
                <a:cs typeface="Arial" panose="020B0604020202020204" pitchFamily="34" charset="0"/>
              </a:rPr>
              <a:t>Desarrollo de un marco de trabajo siguiendo el estándar ISO/IEC 29110 para el caso de estudio de integración de procesos del proyecto Sanambiente S.A.S de Cali</a:t>
            </a:r>
            <a:endParaRPr lang="es-ES" sz="2000" dirty="0">
              <a:solidFill>
                <a:schemeClr val="tx1"/>
              </a:solidFill>
            </a:endParaRPr>
          </a:p>
        </p:txBody>
      </p:sp>
      <p:sp>
        <p:nvSpPr>
          <p:cNvPr id="3" name="Subtítulo 2"/>
          <p:cNvSpPr>
            <a:spLocks noGrp="1"/>
          </p:cNvSpPr>
          <p:nvPr>
            <p:ph type="subTitle" idx="1"/>
          </p:nvPr>
        </p:nvSpPr>
        <p:spPr>
          <a:xfrm>
            <a:off x="5999515" y="2374338"/>
            <a:ext cx="2751080" cy="1615042"/>
          </a:xfrm>
        </p:spPr>
        <p:txBody>
          <a:bodyPr/>
          <a:lstStyle/>
          <a:p>
            <a:r>
              <a:rPr lang="es-ES" sz="1400" b="1" dirty="0">
                <a:solidFill>
                  <a:schemeClr val="tx1"/>
                </a:solidFill>
                <a:latin typeface="Arial" panose="020B0604020202020204" pitchFamily="34" charset="0"/>
                <a:cs typeface="Arial" panose="020B0604020202020204" pitchFamily="34" charset="0"/>
              </a:rPr>
              <a:t>Integrantes: </a:t>
            </a:r>
          </a:p>
          <a:p>
            <a:r>
              <a:rPr lang="es-ES" sz="1400" dirty="0">
                <a:solidFill>
                  <a:schemeClr val="tx1"/>
                </a:solidFill>
                <a:latin typeface="Arial" panose="020B0604020202020204" pitchFamily="34" charset="0"/>
                <a:cs typeface="Arial" panose="020B0604020202020204" pitchFamily="34" charset="0"/>
              </a:rPr>
              <a:t>Cristhian Fernando Balanta P.</a:t>
            </a:r>
          </a:p>
          <a:p>
            <a:r>
              <a:rPr lang="es-ES" sz="1400" dirty="0">
                <a:solidFill>
                  <a:schemeClr val="tx1"/>
                </a:solidFill>
                <a:latin typeface="Arial" panose="020B0604020202020204" pitchFamily="34" charset="0"/>
                <a:cs typeface="Arial" panose="020B0604020202020204" pitchFamily="34" charset="0"/>
              </a:rPr>
              <a:t>Aarón Levi Grajales G.</a:t>
            </a:r>
          </a:p>
          <a:p>
            <a:r>
              <a:rPr lang="es-ES" sz="1400" b="1" dirty="0">
                <a:solidFill>
                  <a:schemeClr val="tx1"/>
                </a:solidFill>
                <a:latin typeface="Arial" panose="020B0604020202020204" pitchFamily="34" charset="0"/>
                <a:cs typeface="Arial" panose="020B0604020202020204" pitchFamily="34" charset="0"/>
              </a:rPr>
              <a:t>Ingeniería de sistemas</a:t>
            </a:r>
          </a:p>
          <a:p>
            <a:r>
              <a:rPr lang="es-CO" sz="1400" b="1" dirty="0">
                <a:solidFill>
                  <a:schemeClr val="tx1"/>
                </a:solidFill>
                <a:latin typeface="Arial" panose="020B0604020202020204" pitchFamily="34" charset="0"/>
                <a:cs typeface="Arial" panose="020B0604020202020204" pitchFamily="34" charset="0"/>
              </a:rPr>
              <a:t>Semillero ITMedia - grupo de investigación GRINTIC</a:t>
            </a:r>
          </a:p>
          <a:p>
            <a:r>
              <a:rPr lang="es-CO" sz="1400" b="1" dirty="0">
                <a:solidFill>
                  <a:schemeClr val="tx1"/>
                </a:solidFill>
                <a:latin typeface="Arial" panose="020B0604020202020204" pitchFamily="34" charset="0"/>
                <a:cs typeface="Arial" panose="020B0604020202020204" pitchFamily="34" charset="0"/>
              </a:rPr>
              <a:t>Tutora: </a:t>
            </a:r>
            <a:r>
              <a:rPr lang="es-CO" sz="1400" dirty="0">
                <a:solidFill>
                  <a:schemeClr val="tx1"/>
                </a:solidFill>
                <a:latin typeface="Arial" panose="020B0604020202020204" pitchFamily="34" charset="0"/>
                <a:cs typeface="Arial" panose="020B0604020202020204" pitchFamily="34" charset="0"/>
              </a:rPr>
              <a:t>Beatriz E. Marín</a:t>
            </a:r>
            <a:endParaRPr lang="es-CO" sz="14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5698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9C9251B8-6464-44C1-8EA3-3A7EDF10D86B}"/>
              </a:ext>
            </a:extLst>
          </p:cNvPr>
          <p:cNvSpPr>
            <a:spLocks noGrp="1"/>
          </p:cNvSpPr>
          <p:nvPr>
            <p:ph type="subTitle" idx="1"/>
          </p:nvPr>
        </p:nvSpPr>
        <p:spPr>
          <a:xfrm>
            <a:off x="396184" y="2225394"/>
            <a:ext cx="3981586" cy="692711"/>
          </a:xfrm>
        </p:spPr>
        <p:txBody>
          <a:bodyPr/>
          <a:lstStyle/>
          <a:p>
            <a:r>
              <a:rPr lang="es-CO" sz="2500" dirty="0">
                <a:solidFill>
                  <a:schemeClr val="tx1"/>
                </a:solidFill>
                <a:latin typeface="Arial" panose="020B0604020202020204" pitchFamily="34" charset="0"/>
                <a:cs typeface="Arial" panose="020B0604020202020204" pitchFamily="34" charset="0"/>
              </a:rPr>
              <a:t>¡Muchas gracias!</a:t>
            </a:r>
          </a:p>
        </p:txBody>
      </p:sp>
    </p:spTree>
    <p:extLst>
      <p:ext uri="{BB962C8B-B14F-4D97-AF65-F5344CB8AC3E}">
        <p14:creationId xmlns:p14="http://schemas.microsoft.com/office/powerpoint/2010/main" val="3422588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074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1FB28D-7007-400B-A0E0-CB80AFDC6FAC}"/>
              </a:ext>
            </a:extLst>
          </p:cNvPr>
          <p:cNvSpPr>
            <a:spLocks noGrp="1"/>
          </p:cNvSpPr>
          <p:nvPr>
            <p:ph type="title"/>
          </p:nvPr>
        </p:nvSpPr>
        <p:spPr>
          <a:xfrm>
            <a:off x="457200" y="205979"/>
            <a:ext cx="4114800" cy="857250"/>
          </a:xfrm>
        </p:spPr>
        <p:txBody>
          <a:bodyPr>
            <a:noAutofit/>
          </a:bodyPr>
          <a:lstStyle/>
          <a:p>
            <a:r>
              <a:rPr lang="es-CO" sz="2500" dirty="0">
                <a:latin typeface="Arial" panose="020B0604020202020204" pitchFamily="34" charset="0"/>
                <a:cs typeface="Arial" panose="020B0604020202020204" pitchFamily="34" charset="0"/>
              </a:rPr>
              <a:t>Tabla de contenido</a:t>
            </a:r>
          </a:p>
        </p:txBody>
      </p:sp>
      <p:sp>
        <p:nvSpPr>
          <p:cNvPr id="3" name="Marcador de contenido 2">
            <a:extLst>
              <a:ext uri="{FF2B5EF4-FFF2-40B4-BE49-F238E27FC236}">
                <a16:creationId xmlns:a16="http://schemas.microsoft.com/office/drawing/2014/main" id="{E1661E6F-3FA0-4AF4-957D-41544F3B23C6}"/>
              </a:ext>
            </a:extLst>
          </p:cNvPr>
          <p:cNvSpPr>
            <a:spLocks noGrp="1"/>
          </p:cNvSpPr>
          <p:nvPr>
            <p:ph idx="1"/>
          </p:nvPr>
        </p:nvSpPr>
        <p:spPr>
          <a:xfrm>
            <a:off x="457200" y="1063229"/>
            <a:ext cx="8229600" cy="3737370"/>
          </a:xfrm>
        </p:spPr>
        <p:txBody>
          <a:bodyPr>
            <a:noAutofit/>
          </a:bodyPr>
          <a:lstStyle/>
          <a:p>
            <a:pPr marL="0" indent="0">
              <a:buNone/>
            </a:pPr>
            <a:r>
              <a:rPr lang="es-CO" sz="2000" dirty="0">
                <a:solidFill>
                  <a:schemeClr val="tx1"/>
                </a:solidFill>
                <a:latin typeface="Arial" panose="020B0604020202020204" pitchFamily="34" charset="0"/>
                <a:cs typeface="Arial" panose="020B0604020202020204" pitchFamily="34" charset="0"/>
                <a:hlinkClick r:id="rId2" action="ppaction://hlinksldjump">
                  <a:extLst>
                    <a:ext uri="{A12FA001-AC4F-418D-AE19-62706E023703}">
                      <ahyp:hlinkClr xmlns:ahyp="http://schemas.microsoft.com/office/drawing/2018/hyperlinkcolor" val="tx"/>
                    </a:ext>
                  </a:extLst>
                </a:hlinkClick>
              </a:rPr>
              <a:t>1. Introducción </a:t>
            </a:r>
            <a:endParaRPr lang="es-CO" sz="2000" dirty="0">
              <a:solidFill>
                <a:schemeClr val="tx1"/>
              </a:solidFill>
              <a:latin typeface="Arial" panose="020B0604020202020204" pitchFamily="34" charset="0"/>
              <a:cs typeface="Arial" panose="020B0604020202020204" pitchFamily="34" charset="0"/>
            </a:endParaRPr>
          </a:p>
          <a:p>
            <a:pPr marL="0" indent="0">
              <a:buNone/>
            </a:pPr>
            <a:r>
              <a:rPr lang="es-CO" sz="2000" dirty="0">
                <a:solidFill>
                  <a:schemeClr val="tx1"/>
                </a:solidFill>
                <a:latin typeface="Arial" panose="020B0604020202020204" pitchFamily="34" charset="0"/>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2. Planteamiento del problema</a:t>
            </a:r>
            <a:endParaRPr lang="es-CO" sz="2000" dirty="0">
              <a:solidFill>
                <a:schemeClr val="tx1"/>
              </a:solidFill>
              <a:latin typeface="Arial" panose="020B0604020202020204" pitchFamily="34" charset="0"/>
              <a:cs typeface="Arial" panose="020B0604020202020204" pitchFamily="34" charset="0"/>
            </a:endParaRPr>
          </a:p>
          <a:p>
            <a:pPr marL="0" indent="0">
              <a:buNone/>
            </a:pPr>
            <a:r>
              <a:rPr lang="es-CO" sz="2000" dirty="0">
                <a:solidFill>
                  <a:schemeClr val="tx1"/>
                </a:solidFill>
                <a:latin typeface="Arial" panose="020B0604020202020204" pitchFamily="34" charset="0"/>
                <a:cs typeface="Arial" panose="020B0604020202020204" pitchFamily="34" charset="0"/>
                <a:hlinkClick r:id="rId4" action="ppaction://hlinksldjump">
                  <a:extLst>
                    <a:ext uri="{A12FA001-AC4F-418D-AE19-62706E023703}">
                      <ahyp:hlinkClr xmlns:ahyp="http://schemas.microsoft.com/office/drawing/2018/hyperlinkcolor" val="tx"/>
                    </a:ext>
                  </a:extLst>
                </a:hlinkClick>
              </a:rPr>
              <a:t>3. Formulación del problema</a:t>
            </a:r>
            <a:endParaRPr lang="es-CO" sz="2000" dirty="0">
              <a:solidFill>
                <a:schemeClr val="tx1"/>
              </a:solidFill>
              <a:latin typeface="Arial" panose="020B0604020202020204" pitchFamily="34" charset="0"/>
              <a:cs typeface="Arial" panose="020B0604020202020204" pitchFamily="34" charset="0"/>
            </a:endParaRPr>
          </a:p>
          <a:p>
            <a:pPr marL="0" indent="0">
              <a:buNone/>
            </a:pPr>
            <a:r>
              <a:rPr lang="es-CO" sz="2000" dirty="0">
                <a:solidFill>
                  <a:schemeClr val="tx1"/>
                </a:solidFill>
                <a:latin typeface="Arial" panose="020B0604020202020204" pitchFamily="34" charset="0"/>
                <a:cs typeface="Arial" panose="020B0604020202020204" pitchFamily="34" charset="0"/>
                <a:hlinkClick r:id="rId5" action="ppaction://hlinksldjump">
                  <a:extLst>
                    <a:ext uri="{A12FA001-AC4F-418D-AE19-62706E023703}">
                      <ahyp:hlinkClr xmlns:ahyp="http://schemas.microsoft.com/office/drawing/2018/hyperlinkcolor" val="tx"/>
                    </a:ext>
                  </a:extLst>
                </a:hlinkClick>
              </a:rPr>
              <a:t>4. Sistematización del problema</a:t>
            </a:r>
            <a:endParaRPr lang="es-CO" sz="2000" dirty="0">
              <a:solidFill>
                <a:schemeClr val="tx1"/>
              </a:solidFill>
              <a:latin typeface="Arial" panose="020B0604020202020204" pitchFamily="34" charset="0"/>
              <a:cs typeface="Arial" panose="020B0604020202020204" pitchFamily="34" charset="0"/>
            </a:endParaRPr>
          </a:p>
          <a:p>
            <a:pPr marL="0" indent="0">
              <a:buNone/>
            </a:pPr>
            <a:r>
              <a:rPr lang="es-CO" sz="2000" dirty="0">
                <a:solidFill>
                  <a:schemeClr val="tx1"/>
                </a:solidFill>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5. Objetivo general</a:t>
            </a:r>
            <a:endParaRPr lang="es-CO" sz="2000" dirty="0">
              <a:solidFill>
                <a:schemeClr val="tx1"/>
              </a:solidFill>
              <a:latin typeface="Arial" panose="020B0604020202020204" pitchFamily="34" charset="0"/>
              <a:cs typeface="Arial" panose="020B0604020202020204" pitchFamily="34" charset="0"/>
            </a:endParaRPr>
          </a:p>
          <a:p>
            <a:pPr marL="0" indent="0">
              <a:buNone/>
            </a:pPr>
            <a:r>
              <a:rPr lang="es-CO" sz="2000" dirty="0">
                <a:solidFill>
                  <a:schemeClr val="tx1"/>
                </a:solidFill>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6. Objetivos específicos</a:t>
            </a:r>
            <a:endParaRPr lang="es-CO" sz="2000" dirty="0">
              <a:solidFill>
                <a:schemeClr val="tx1"/>
              </a:solidFill>
              <a:latin typeface="Arial" panose="020B0604020202020204" pitchFamily="34" charset="0"/>
              <a:cs typeface="Arial" panose="020B0604020202020204" pitchFamily="34" charset="0"/>
            </a:endParaRPr>
          </a:p>
          <a:p>
            <a:pPr marL="0" indent="0">
              <a:buNone/>
            </a:pPr>
            <a:r>
              <a:rPr lang="es-CO" sz="2000" dirty="0">
                <a:solidFill>
                  <a:schemeClr val="tx1"/>
                </a:solidFill>
                <a:latin typeface="Arial" panose="020B0604020202020204" pitchFamily="34" charset="0"/>
                <a:cs typeface="Arial" panose="020B0604020202020204" pitchFamily="34" charset="0"/>
                <a:hlinkClick r:id="rId8" action="ppaction://hlinksldjump">
                  <a:extLst>
                    <a:ext uri="{A12FA001-AC4F-418D-AE19-62706E023703}">
                      <ahyp:hlinkClr xmlns:ahyp="http://schemas.microsoft.com/office/drawing/2018/hyperlinkcolor" val="tx"/>
                    </a:ext>
                  </a:extLst>
                </a:hlinkClick>
              </a:rPr>
              <a:t>7. Marco teórico</a:t>
            </a:r>
            <a:endParaRPr lang="es-CO" sz="2000" dirty="0">
              <a:solidFill>
                <a:schemeClr val="tx1"/>
              </a:solidFill>
              <a:latin typeface="Arial" panose="020B0604020202020204" pitchFamily="34" charset="0"/>
              <a:cs typeface="Arial" panose="020B0604020202020204" pitchFamily="34" charset="0"/>
            </a:endParaRPr>
          </a:p>
          <a:p>
            <a:pPr marL="0" indent="0">
              <a:buNone/>
            </a:pPr>
            <a:r>
              <a:rPr lang="es-CO" sz="2000" dirty="0">
                <a:solidFill>
                  <a:schemeClr val="tx1"/>
                </a:solidFill>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8. Desarrollo</a:t>
            </a:r>
            <a:endParaRPr lang="es-CO" sz="2000" dirty="0">
              <a:solidFill>
                <a:schemeClr val="tx1"/>
              </a:solidFill>
              <a:latin typeface="Arial" panose="020B0604020202020204" pitchFamily="34" charset="0"/>
              <a:cs typeface="Arial" panose="020B0604020202020204" pitchFamily="34" charset="0"/>
            </a:endParaRPr>
          </a:p>
          <a:p>
            <a:pPr marL="0" indent="0">
              <a:buNone/>
            </a:pPr>
            <a:r>
              <a:rPr lang="es-CO" sz="2000" dirty="0">
                <a:solidFill>
                  <a:schemeClr val="tx1"/>
                </a:solidFill>
                <a:latin typeface="Arial" panose="020B0604020202020204" pitchFamily="34" charset="0"/>
                <a:cs typeface="Arial" panose="020B0604020202020204" pitchFamily="34" charset="0"/>
                <a:hlinkClick r:id="rId10" action="ppaction://hlinksldjump">
                  <a:extLst>
                    <a:ext uri="{A12FA001-AC4F-418D-AE19-62706E023703}">
                      <ahyp:hlinkClr xmlns:ahyp="http://schemas.microsoft.com/office/drawing/2018/hyperlinkcolor" val="tx"/>
                    </a:ext>
                  </a:extLst>
                </a:hlinkClick>
              </a:rPr>
              <a:t>9. Conclusiones</a:t>
            </a:r>
            <a:endParaRPr lang="es-CO" sz="2000" dirty="0">
              <a:solidFill>
                <a:schemeClr val="tx1"/>
              </a:solidFill>
              <a:latin typeface="Arial" panose="020B0604020202020204" pitchFamily="34" charset="0"/>
              <a:cs typeface="Arial" panose="020B0604020202020204" pitchFamily="34" charset="0"/>
            </a:endParaRPr>
          </a:p>
          <a:p>
            <a:pPr marL="0" indent="0">
              <a:buNone/>
            </a:pPr>
            <a:r>
              <a:rPr lang="es-CO" sz="2000" dirty="0">
                <a:solidFill>
                  <a:schemeClr val="tx1"/>
                </a:solidFill>
                <a:latin typeface="Arial" panose="020B0604020202020204" pitchFamily="34" charset="0"/>
                <a:cs typeface="Arial" panose="020B0604020202020204" pitchFamily="34" charset="0"/>
                <a:hlinkClick r:id="rId11" action="ppaction://hlinksldjump">
                  <a:extLst>
                    <a:ext uri="{A12FA001-AC4F-418D-AE19-62706E023703}">
                      <ahyp:hlinkClr xmlns:ahyp="http://schemas.microsoft.com/office/drawing/2018/hyperlinkcolor" val="tx"/>
                    </a:ext>
                  </a:extLst>
                </a:hlinkClick>
              </a:rPr>
              <a:t>10. Bibliografía</a:t>
            </a:r>
            <a:endParaRPr lang="es-CO" sz="2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5368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63102"/>
            <a:ext cx="3462670" cy="857250"/>
          </a:xfrm>
        </p:spPr>
        <p:txBody>
          <a:bodyPr>
            <a:normAutofit/>
          </a:bodyPr>
          <a:lstStyle/>
          <a:p>
            <a:r>
              <a:rPr lang="es-ES" sz="2500" dirty="0">
                <a:latin typeface="Arial" panose="020B0604020202020204" pitchFamily="34" charset="0"/>
                <a:cs typeface="Arial" panose="020B0604020202020204" pitchFamily="34" charset="0"/>
              </a:rPr>
              <a:t>1. Introducción (1/2)</a:t>
            </a:r>
          </a:p>
        </p:txBody>
      </p:sp>
      <p:sp>
        <p:nvSpPr>
          <p:cNvPr id="3" name="Marcador de contenido 2"/>
          <p:cNvSpPr>
            <a:spLocks noGrp="1"/>
          </p:cNvSpPr>
          <p:nvPr>
            <p:ph idx="1"/>
          </p:nvPr>
        </p:nvSpPr>
        <p:spPr>
          <a:xfrm>
            <a:off x="457200" y="1200151"/>
            <a:ext cx="8229600" cy="1840922"/>
          </a:xfrm>
        </p:spPr>
        <p:txBody>
          <a:bodyPr>
            <a:normAutofit fontScale="92500"/>
          </a:bodyPr>
          <a:lstStyle/>
          <a:p>
            <a:r>
              <a:rPr lang="es-CO" sz="2200" b="1" dirty="0">
                <a:solidFill>
                  <a:schemeClr val="tx1">
                    <a:lumMod val="95000"/>
                    <a:lumOff val="5000"/>
                  </a:schemeClr>
                </a:solidFill>
                <a:latin typeface="Arial" panose="020B0604020202020204" pitchFamily="34" charset="0"/>
                <a:cs typeface="Arial" panose="020B0604020202020204" pitchFamily="34" charset="0"/>
              </a:rPr>
              <a:t>Sanambiente S.A.S </a:t>
            </a:r>
            <a:r>
              <a:rPr lang="es-CO" sz="2200" dirty="0">
                <a:solidFill>
                  <a:schemeClr val="tx1">
                    <a:lumMod val="95000"/>
                    <a:lumOff val="5000"/>
                  </a:schemeClr>
                </a:solidFill>
                <a:latin typeface="Arial" panose="020B0604020202020204" pitchFamily="34" charset="0"/>
                <a:cs typeface="Arial" panose="020B0604020202020204" pitchFamily="34" charset="0"/>
              </a:rPr>
              <a:t>es una empresa que se encuentra radicada con su sede principal en la ciudad de Cali, especializada en ofrecer soluciones integrales en productos y/o servicios que aportan al cuidado y mejoramiento de las condiciones ambientales en un medio ambiente específico (Sanambiente, s. f.).</a:t>
            </a:r>
          </a:p>
        </p:txBody>
      </p:sp>
      <p:pic>
        <p:nvPicPr>
          <p:cNvPr id="4" name="Picture 2" descr="Resultado de imagen para sanambiente">
            <a:extLst>
              <a:ext uri="{FF2B5EF4-FFF2-40B4-BE49-F238E27FC236}">
                <a16:creationId xmlns:a16="http://schemas.microsoft.com/office/drawing/2014/main" id="{952657B2-2E90-4A1B-9A09-99CA7F2867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0138" y="3041073"/>
            <a:ext cx="4323724" cy="15960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798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35582"/>
            <a:ext cx="3214577" cy="857250"/>
          </a:xfrm>
        </p:spPr>
        <p:txBody>
          <a:bodyPr>
            <a:normAutofit/>
          </a:bodyPr>
          <a:lstStyle/>
          <a:p>
            <a:r>
              <a:rPr lang="es-ES" sz="2500" dirty="0">
                <a:latin typeface="Arial" panose="020B0604020202020204" pitchFamily="34" charset="0"/>
                <a:cs typeface="Arial" panose="020B0604020202020204" pitchFamily="34" charset="0"/>
              </a:rPr>
              <a:t>1. Introducción (2/2)</a:t>
            </a:r>
          </a:p>
        </p:txBody>
      </p:sp>
      <p:sp>
        <p:nvSpPr>
          <p:cNvPr id="3" name="Marcador de contenido 2"/>
          <p:cNvSpPr>
            <a:spLocks noGrp="1"/>
          </p:cNvSpPr>
          <p:nvPr>
            <p:ph idx="1"/>
          </p:nvPr>
        </p:nvSpPr>
        <p:spPr>
          <a:xfrm>
            <a:off x="457200" y="1092832"/>
            <a:ext cx="8229600" cy="3811329"/>
          </a:xfrm>
        </p:spPr>
        <p:txBody>
          <a:bodyPr>
            <a:noAutofit/>
          </a:bodyPr>
          <a:lstStyle/>
          <a:p>
            <a:pPr algn="just"/>
            <a:r>
              <a:rPr lang="es-CO" sz="2000" dirty="0">
                <a:solidFill>
                  <a:schemeClr val="tx1">
                    <a:lumMod val="95000"/>
                    <a:lumOff val="5000"/>
                  </a:schemeClr>
                </a:solidFill>
                <a:latin typeface="Arial" panose="020B0604020202020204" pitchFamily="34" charset="0"/>
                <a:cs typeface="Arial" panose="020B0604020202020204" pitchFamily="34" charset="0"/>
              </a:rPr>
              <a:t>Este proyecto describe el cómo implementar un marco de trabajo siguiendo estándares y metodologías para facilitar el control y seguimiento de todos los recursos que intervienen en el desarrollo de un producto de software. Este marco incluye las principales etapas para la gestión de un proyecto de desarrollo de software, desde la planificación del proyecto hasta el cierre de éste, siguiendo como base los pasos y artefactos proporcionados por el estándar ISO/IEC 29110.</a:t>
            </a:r>
          </a:p>
          <a:p>
            <a:r>
              <a:rPr lang="es-CO" sz="2000" dirty="0">
                <a:solidFill>
                  <a:schemeClr val="tx1">
                    <a:lumMod val="95000"/>
                    <a:lumOff val="5000"/>
                  </a:schemeClr>
                </a:solidFill>
                <a:latin typeface="Arial" panose="020B0604020202020204" pitchFamily="34" charset="0"/>
                <a:cs typeface="Arial" panose="020B0604020202020204" pitchFamily="34" charset="0"/>
              </a:rPr>
              <a:t>Este trabajo se realizó en paralelo con dos proyectos de estudiantes de Ingeniería y Tecnología de Sistemas de la UNIAJC (Institución Universitaria Antonio José Camacho), encargados de los procesos de desarrollo y calidad.</a:t>
            </a:r>
          </a:p>
          <a:p>
            <a:endParaRPr lang="es-ES" sz="2000" dirty="0"/>
          </a:p>
        </p:txBody>
      </p:sp>
    </p:spTree>
    <p:extLst>
      <p:ext uri="{BB962C8B-B14F-4D97-AF65-F5344CB8AC3E}">
        <p14:creationId xmlns:p14="http://schemas.microsoft.com/office/powerpoint/2010/main" val="3828412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5007935" cy="857250"/>
          </a:xfrm>
        </p:spPr>
        <p:txBody>
          <a:bodyPr>
            <a:normAutofit/>
          </a:bodyPr>
          <a:lstStyle/>
          <a:p>
            <a:r>
              <a:rPr lang="es-ES" sz="2500" dirty="0">
                <a:latin typeface="Arial" panose="020B0604020202020204" pitchFamily="34" charset="0"/>
                <a:cs typeface="Arial" panose="020B0604020202020204" pitchFamily="34" charset="0"/>
              </a:rPr>
              <a:t>2. Planteamiento del problema</a:t>
            </a:r>
          </a:p>
        </p:txBody>
      </p:sp>
      <p:sp>
        <p:nvSpPr>
          <p:cNvPr id="3" name="Marcador de contenido 2"/>
          <p:cNvSpPr>
            <a:spLocks noGrp="1"/>
          </p:cNvSpPr>
          <p:nvPr>
            <p:ph idx="1"/>
          </p:nvPr>
        </p:nvSpPr>
        <p:spPr>
          <a:xfrm>
            <a:off x="457200" y="1083662"/>
            <a:ext cx="8229600" cy="3853859"/>
          </a:xfrm>
        </p:spPr>
        <p:txBody>
          <a:bodyPr>
            <a:noAutofit/>
          </a:bodyPr>
          <a:lstStyle/>
          <a:p>
            <a:pPr algn="just"/>
            <a:r>
              <a:rPr lang="es-CO" sz="2000" dirty="0">
                <a:solidFill>
                  <a:schemeClr val="tx1"/>
                </a:solidFill>
                <a:latin typeface="Arial" panose="020B0604020202020204" pitchFamily="34" charset="0"/>
                <a:cs typeface="Arial" panose="020B0604020202020204" pitchFamily="34" charset="0"/>
              </a:rPr>
              <a:t>La empresa actualmente cuenta con un sistema para realizar la transferencia de datos desde los datalogger en las estaciones hasta los clientes gracias a protocolos de comunicación, pero la aplicación actual no está realizada a la medida, dado que trae funcionalidades adicionales que no son utilizadas haciendo compleja su interacción. </a:t>
            </a:r>
          </a:p>
          <a:p>
            <a:pPr algn="just"/>
            <a:r>
              <a:rPr lang="es-CO" sz="2000" dirty="0">
                <a:solidFill>
                  <a:schemeClr val="tx1"/>
                </a:solidFill>
                <a:latin typeface="Arial" panose="020B0604020202020204" pitchFamily="34" charset="0"/>
                <a:cs typeface="Arial" panose="020B0604020202020204" pitchFamily="34" charset="0"/>
              </a:rPr>
              <a:t>De esta situación surge la propuesta de desarrollar un paquete a la medida que sirva de ejercicio académico para los estudiantes de Ingeniería y Tecnología de Sistemas. Al ser un producto empresarial que vincula varios grupos de trabajo, se requiere incluir estrategias de gestión que aseguren la calidad del producto final en cada uno de sus componentes, por esta razón surge la propuesta de este proyecto.</a:t>
            </a:r>
          </a:p>
        </p:txBody>
      </p:sp>
    </p:spTree>
    <p:extLst>
      <p:ext uri="{BB962C8B-B14F-4D97-AF65-F5344CB8AC3E}">
        <p14:creationId xmlns:p14="http://schemas.microsoft.com/office/powerpoint/2010/main" val="2141517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4667693" cy="857250"/>
          </a:xfrm>
        </p:spPr>
        <p:txBody>
          <a:bodyPr>
            <a:normAutofit/>
          </a:bodyPr>
          <a:lstStyle/>
          <a:p>
            <a:r>
              <a:rPr lang="es-ES" sz="2500" dirty="0">
                <a:latin typeface="Arial" panose="020B0604020202020204" pitchFamily="34" charset="0"/>
                <a:cs typeface="Arial" panose="020B0604020202020204" pitchFamily="34" charset="0"/>
              </a:rPr>
              <a:t>3. Formulación del problema</a:t>
            </a:r>
          </a:p>
        </p:txBody>
      </p:sp>
      <p:sp>
        <p:nvSpPr>
          <p:cNvPr id="3" name="Marcador de contenido 2"/>
          <p:cNvSpPr>
            <a:spLocks noGrp="1"/>
          </p:cNvSpPr>
          <p:nvPr>
            <p:ph idx="1"/>
          </p:nvPr>
        </p:nvSpPr>
        <p:spPr>
          <a:xfrm>
            <a:off x="457200" y="1200151"/>
            <a:ext cx="8229600" cy="1117747"/>
          </a:xfrm>
        </p:spPr>
        <p:txBody>
          <a:bodyPr>
            <a:normAutofit/>
          </a:bodyPr>
          <a:lstStyle/>
          <a:p>
            <a:pPr algn="just"/>
            <a:r>
              <a:rPr lang="es-CO" sz="2000" dirty="0">
                <a:solidFill>
                  <a:schemeClr val="tx1">
                    <a:lumMod val="95000"/>
                    <a:lumOff val="5000"/>
                  </a:schemeClr>
                </a:solidFill>
                <a:latin typeface="Arial" panose="020B0604020202020204" pitchFamily="34" charset="0"/>
                <a:cs typeface="Arial" panose="020B0604020202020204" pitchFamily="34" charset="0"/>
              </a:rPr>
              <a:t>¿Cómo integrar los equipos del proyecto de gestión de datos de Sanambiente S.A.S para que cumplan con criterios de calidad y robustez hacia el futuro?</a:t>
            </a:r>
          </a:p>
          <a:p>
            <a:endParaRPr lang="es-ES" sz="2000" dirty="0"/>
          </a:p>
        </p:txBody>
      </p:sp>
      <p:pic>
        <p:nvPicPr>
          <p:cNvPr id="4" name="Imagen 3">
            <a:extLst>
              <a:ext uri="{FF2B5EF4-FFF2-40B4-BE49-F238E27FC236}">
                <a16:creationId xmlns:a16="http://schemas.microsoft.com/office/drawing/2014/main" id="{6D590BA8-0A61-45FE-8CCE-8AE644BDD8F6}"/>
              </a:ext>
            </a:extLst>
          </p:cNvPr>
          <p:cNvPicPr>
            <a:picLocks noChangeAspect="1"/>
          </p:cNvPicPr>
          <p:nvPr/>
        </p:nvPicPr>
        <p:blipFill>
          <a:blip r:embed="rId2"/>
          <a:stretch>
            <a:fillRect/>
          </a:stretch>
        </p:blipFill>
        <p:spPr>
          <a:xfrm>
            <a:off x="3447942" y="2454820"/>
            <a:ext cx="1452354" cy="1452354"/>
          </a:xfrm>
          <a:prstGeom prst="rect">
            <a:avLst/>
          </a:prstGeom>
        </p:spPr>
      </p:pic>
    </p:spTree>
    <p:extLst>
      <p:ext uri="{BB962C8B-B14F-4D97-AF65-F5344CB8AC3E}">
        <p14:creationId xmlns:p14="http://schemas.microsoft.com/office/powerpoint/2010/main" val="1067446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199" y="205979"/>
            <a:ext cx="5170967" cy="857250"/>
          </a:xfrm>
        </p:spPr>
        <p:txBody>
          <a:bodyPr>
            <a:normAutofit/>
          </a:bodyPr>
          <a:lstStyle/>
          <a:p>
            <a:r>
              <a:rPr lang="es-ES" sz="2500" dirty="0">
                <a:latin typeface="Arial" panose="020B0604020202020204" pitchFamily="34" charset="0"/>
                <a:cs typeface="Arial" panose="020B0604020202020204" pitchFamily="34" charset="0"/>
              </a:rPr>
              <a:t>4. Sistematización del problema</a:t>
            </a:r>
          </a:p>
        </p:txBody>
      </p:sp>
      <p:sp>
        <p:nvSpPr>
          <p:cNvPr id="3" name="Marcador de contenido 2"/>
          <p:cNvSpPr>
            <a:spLocks noGrp="1"/>
          </p:cNvSpPr>
          <p:nvPr>
            <p:ph idx="1"/>
          </p:nvPr>
        </p:nvSpPr>
        <p:spPr>
          <a:xfrm>
            <a:off x="457200" y="1065445"/>
            <a:ext cx="8229600" cy="3018558"/>
          </a:xfrm>
        </p:spPr>
        <p:txBody>
          <a:bodyPr>
            <a:normAutofit/>
          </a:bodyPr>
          <a:lstStyle/>
          <a:p>
            <a:pPr lvl="0" algn="just"/>
            <a:r>
              <a:rPr lang="es-CO" sz="2000" dirty="0">
                <a:solidFill>
                  <a:schemeClr val="tx1">
                    <a:lumMod val="95000"/>
                    <a:lumOff val="5000"/>
                  </a:schemeClr>
                </a:solidFill>
                <a:latin typeface="Arial" panose="020B0604020202020204" pitchFamily="34" charset="0"/>
                <a:cs typeface="Arial" panose="020B0604020202020204" pitchFamily="34" charset="0"/>
              </a:rPr>
              <a:t>¿Cuáles elementos de la ISO/IEC 29110 se pueden ajustar a las características del proyecto Sanambiente S.A.S? </a:t>
            </a:r>
          </a:p>
          <a:p>
            <a:pPr lvl="0" algn="just"/>
            <a:r>
              <a:rPr lang="es-CO" sz="2000" dirty="0">
                <a:solidFill>
                  <a:schemeClr val="tx1">
                    <a:lumMod val="95000"/>
                    <a:lumOff val="5000"/>
                  </a:schemeClr>
                </a:solidFill>
                <a:latin typeface="Arial" panose="020B0604020202020204" pitchFamily="34" charset="0"/>
                <a:cs typeface="Arial" panose="020B0604020202020204" pitchFamily="34" charset="0"/>
              </a:rPr>
              <a:t>¿Cuáles son las herramientas propuestas por la ISO/IEC 29110 que permiten la integración de los diferentes equipos de trabajo del proyecto Sanambiente S.AS?</a:t>
            </a:r>
          </a:p>
          <a:p>
            <a:pPr lvl="0" algn="just"/>
            <a:r>
              <a:rPr lang="es-CO" sz="2000" dirty="0">
                <a:solidFill>
                  <a:schemeClr val="tx1">
                    <a:lumMod val="95000"/>
                    <a:lumOff val="5000"/>
                  </a:schemeClr>
                </a:solidFill>
                <a:latin typeface="Arial" panose="020B0604020202020204" pitchFamily="34" charset="0"/>
                <a:cs typeface="Arial" panose="020B0604020202020204" pitchFamily="34" charset="0"/>
              </a:rPr>
              <a:t>¿Cómo asegurar que el proyecto Sanambiente S.A.S cumple adecuadamente un marco de calidad?</a:t>
            </a:r>
          </a:p>
          <a:p>
            <a:pPr lvl="0" algn="just" fontAlgn="base"/>
            <a:r>
              <a:rPr lang="es-CO" sz="2000" dirty="0">
                <a:solidFill>
                  <a:schemeClr val="tx1">
                    <a:lumMod val="95000"/>
                    <a:lumOff val="5000"/>
                  </a:schemeClr>
                </a:solidFill>
                <a:latin typeface="Arial" panose="020B0604020202020204" pitchFamily="34" charset="0"/>
                <a:cs typeface="Arial" panose="020B0604020202020204" pitchFamily="34" charset="0"/>
              </a:rPr>
              <a:t>¿Cómo asegurar que el marco propuesto cumple los estándares seleccionados para enmarcar el proyecto?</a:t>
            </a:r>
          </a:p>
          <a:p>
            <a:endParaRPr lang="es-ES" sz="2000" dirty="0"/>
          </a:p>
        </p:txBody>
      </p:sp>
      <p:pic>
        <p:nvPicPr>
          <p:cNvPr id="4" name="Imagen 3">
            <a:extLst>
              <a:ext uri="{FF2B5EF4-FFF2-40B4-BE49-F238E27FC236}">
                <a16:creationId xmlns:a16="http://schemas.microsoft.com/office/drawing/2014/main" id="{63508706-4A2C-434A-B81C-B3A4C5902582}"/>
              </a:ext>
            </a:extLst>
          </p:cNvPr>
          <p:cNvPicPr>
            <a:picLocks noChangeAspect="1"/>
          </p:cNvPicPr>
          <p:nvPr/>
        </p:nvPicPr>
        <p:blipFill>
          <a:blip r:embed="rId2"/>
          <a:stretch>
            <a:fillRect/>
          </a:stretch>
        </p:blipFill>
        <p:spPr>
          <a:xfrm>
            <a:off x="6521027" y="83155"/>
            <a:ext cx="982290" cy="982290"/>
          </a:xfrm>
          <a:prstGeom prst="rect">
            <a:avLst/>
          </a:prstGeom>
        </p:spPr>
      </p:pic>
    </p:spTree>
    <p:extLst>
      <p:ext uri="{BB962C8B-B14F-4D97-AF65-F5344CB8AC3E}">
        <p14:creationId xmlns:p14="http://schemas.microsoft.com/office/powerpoint/2010/main" val="14016865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2020-Plantilla Powee Point_ECE2i (1)</Template>
  <TotalTime>691</TotalTime>
  <Words>1798</Words>
  <Application>Microsoft Office PowerPoint</Application>
  <PresentationFormat>Presentación en pantalla (16:9)</PresentationFormat>
  <Paragraphs>125</Paragraphs>
  <Slides>31</Slides>
  <Notes>1</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31</vt:i4>
      </vt:variant>
    </vt:vector>
  </HeadingPairs>
  <TitlesOfParts>
    <vt:vector size="34" baseType="lpstr">
      <vt:lpstr>Arial</vt:lpstr>
      <vt:lpstr>Calibri</vt:lpstr>
      <vt:lpstr>Tema de Office</vt:lpstr>
      <vt:lpstr>Presentación de PowerPoint</vt:lpstr>
      <vt:lpstr>Presentación de PowerPoint</vt:lpstr>
      <vt:lpstr>Desarrollo de un marco de trabajo siguiendo el estándar ISO/IEC 29110 para el caso de estudio de integración de procesos del proyecto Sanambiente S.A.S de Cali</vt:lpstr>
      <vt:lpstr>Tabla de contenido</vt:lpstr>
      <vt:lpstr>1. Introducción (1/2)</vt:lpstr>
      <vt:lpstr>1. Introducción (2/2)</vt:lpstr>
      <vt:lpstr>2. Planteamiento del problema</vt:lpstr>
      <vt:lpstr>3. Formulación del problema</vt:lpstr>
      <vt:lpstr>4. Sistematización del problema</vt:lpstr>
      <vt:lpstr>5. Objetivo general</vt:lpstr>
      <vt:lpstr>6. Objetivos específicos</vt:lpstr>
      <vt:lpstr>7. Marco teórico (1/6) </vt:lpstr>
      <vt:lpstr>7. Marco teórico (2/6) </vt:lpstr>
      <vt:lpstr>7. Marco teórico (3/6) </vt:lpstr>
      <vt:lpstr>7. Marco teórico (4/6) </vt:lpstr>
      <vt:lpstr>7. Marco teórico (5/6) </vt:lpstr>
      <vt:lpstr>7. Marco teórico (6/6) </vt:lpstr>
      <vt:lpstr>8. Desarrollo (1/9) </vt:lpstr>
      <vt:lpstr>8. Desarrollo (2/9) – Plan del proyecto</vt:lpstr>
      <vt:lpstr>Desarrollo (3/9) – Repositorio del proyecto</vt:lpstr>
      <vt:lpstr>Desarrollo (4/9) – Resultados de la verificación</vt:lpstr>
      <vt:lpstr>Desarrollo (5/9) – Acta de reunión</vt:lpstr>
      <vt:lpstr>Desarrollo (6/9) – Registro de estado de progreso</vt:lpstr>
      <vt:lpstr>Desarrollo (7/9) – Solicitud de cambio</vt:lpstr>
      <vt:lpstr>Desarrollo (8/9) – Registro de corrección</vt:lpstr>
      <vt:lpstr>Desarrollo (9/9) – Registro de aceptación</vt:lpstr>
      <vt:lpstr>9. Conclusiones</vt:lpstr>
      <vt:lpstr>10. Bibliografía (1/2)</vt:lpstr>
      <vt:lpstr>10. Bibliografía (2/2)</vt:lpstr>
      <vt:lpstr>Presentación de PowerPoint</vt:lpstr>
      <vt:lpstr>Presentación de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STEFANNY</dc:creator>
  <cp:keywords/>
  <dc:description/>
  <cp:lastModifiedBy>Aarón Grajales Gómez</cp:lastModifiedBy>
  <cp:revision>56</cp:revision>
  <dcterms:created xsi:type="dcterms:W3CDTF">2020-08-26T15:55:50Z</dcterms:created>
  <dcterms:modified xsi:type="dcterms:W3CDTF">2020-09-23T22:58:49Z</dcterms:modified>
  <cp:category/>
</cp:coreProperties>
</file>